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09" r:id="rId2"/>
    <p:sldId id="310" r:id="rId3"/>
  </p:sldIdLst>
  <p:sldSz cx="9144000" cy="6858000" type="screen4x3"/>
  <p:notesSz cx="7315200" cy="9601200"/>
  <p:defaultTextStyle>
    <a:defPPr>
      <a:defRPr lang="en-US"/>
    </a:defPPr>
    <a:lvl1pPr algn="l" rtl="0" fontAlgn="base">
      <a:spcBef>
        <a:spcPct val="0"/>
      </a:spcBef>
      <a:spcAft>
        <a:spcPct val="0"/>
      </a:spcAft>
      <a:defRPr sz="2000" b="1" kern="1200">
        <a:solidFill>
          <a:srgbClr val="000099"/>
        </a:solidFill>
        <a:latin typeface="Calibri" pitchFamily="34" charset="0"/>
        <a:ea typeface="+mn-ea"/>
        <a:cs typeface="+mn-cs"/>
      </a:defRPr>
    </a:lvl1pPr>
    <a:lvl2pPr marL="457200" algn="l" rtl="0" fontAlgn="base">
      <a:spcBef>
        <a:spcPct val="0"/>
      </a:spcBef>
      <a:spcAft>
        <a:spcPct val="0"/>
      </a:spcAft>
      <a:defRPr sz="2000" b="1" kern="1200">
        <a:solidFill>
          <a:srgbClr val="000099"/>
        </a:solidFill>
        <a:latin typeface="Calibri" pitchFamily="34" charset="0"/>
        <a:ea typeface="+mn-ea"/>
        <a:cs typeface="+mn-cs"/>
      </a:defRPr>
    </a:lvl2pPr>
    <a:lvl3pPr marL="914400" algn="l" rtl="0" fontAlgn="base">
      <a:spcBef>
        <a:spcPct val="0"/>
      </a:spcBef>
      <a:spcAft>
        <a:spcPct val="0"/>
      </a:spcAft>
      <a:defRPr sz="2000" b="1" kern="1200">
        <a:solidFill>
          <a:srgbClr val="000099"/>
        </a:solidFill>
        <a:latin typeface="Calibri" pitchFamily="34" charset="0"/>
        <a:ea typeface="+mn-ea"/>
        <a:cs typeface="+mn-cs"/>
      </a:defRPr>
    </a:lvl3pPr>
    <a:lvl4pPr marL="1371600" algn="l" rtl="0" fontAlgn="base">
      <a:spcBef>
        <a:spcPct val="0"/>
      </a:spcBef>
      <a:spcAft>
        <a:spcPct val="0"/>
      </a:spcAft>
      <a:defRPr sz="2000" b="1" kern="1200">
        <a:solidFill>
          <a:srgbClr val="000099"/>
        </a:solidFill>
        <a:latin typeface="Calibri" pitchFamily="34" charset="0"/>
        <a:ea typeface="+mn-ea"/>
        <a:cs typeface="+mn-cs"/>
      </a:defRPr>
    </a:lvl4pPr>
    <a:lvl5pPr marL="1828800" algn="l" rtl="0" fontAlgn="base">
      <a:spcBef>
        <a:spcPct val="0"/>
      </a:spcBef>
      <a:spcAft>
        <a:spcPct val="0"/>
      </a:spcAft>
      <a:defRPr sz="2000" b="1" kern="1200">
        <a:solidFill>
          <a:srgbClr val="000099"/>
        </a:solidFill>
        <a:latin typeface="Calibri" pitchFamily="34" charset="0"/>
        <a:ea typeface="+mn-ea"/>
        <a:cs typeface="+mn-cs"/>
      </a:defRPr>
    </a:lvl5pPr>
    <a:lvl6pPr marL="2286000" algn="l" defTabSz="914400" rtl="0" eaLnBrk="1" latinLnBrk="0" hangingPunct="1">
      <a:defRPr sz="2000" b="1" kern="1200">
        <a:solidFill>
          <a:srgbClr val="000099"/>
        </a:solidFill>
        <a:latin typeface="Calibri" pitchFamily="34" charset="0"/>
        <a:ea typeface="+mn-ea"/>
        <a:cs typeface="+mn-cs"/>
      </a:defRPr>
    </a:lvl6pPr>
    <a:lvl7pPr marL="2743200" algn="l" defTabSz="914400" rtl="0" eaLnBrk="1" latinLnBrk="0" hangingPunct="1">
      <a:defRPr sz="2000" b="1" kern="1200">
        <a:solidFill>
          <a:srgbClr val="000099"/>
        </a:solidFill>
        <a:latin typeface="Calibri" pitchFamily="34" charset="0"/>
        <a:ea typeface="+mn-ea"/>
        <a:cs typeface="+mn-cs"/>
      </a:defRPr>
    </a:lvl7pPr>
    <a:lvl8pPr marL="3200400" algn="l" defTabSz="914400" rtl="0" eaLnBrk="1" latinLnBrk="0" hangingPunct="1">
      <a:defRPr sz="2000" b="1" kern="1200">
        <a:solidFill>
          <a:srgbClr val="000099"/>
        </a:solidFill>
        <a:latin typeface="Calibri" pitchFamily="34" charset="0"/>
        <a:ea typeface="+mn-ea"/>
        <a:cs typeface="+mn-cs"/>
      </a:defRPr>
    </a:lvl8pPr>
    <a:lvl9pPr marL="3657600" algn="l" defTabSz="914400" rtl="0" eaLnBrk="1" latinLnBrk="0" hangingPunct="1">
      <a:defRPr sz="2000" b="1" kern="1200">
        <a:solidFill>
          <a:srgbClr val="000099"/>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0099"/>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2" d="100"/>
          <a:sy n="102" d="100"/>
        </p:scale>
        <p:origin x="-84" y="-1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320" y="8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81280" y="8001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500"/>
            </a:lvl1pPr>
          </a:lstStyle>
          <a:p>
            <a:pPr>
              <a:defRPr/>
            </a:pPr>
            <a:endParaRPr lang="en-US"/>
          </a:p>
        </p:txBody>
      </p:sp>
      <p:sp>
        <p:nvSpPr>
          <p:cNvPr id="45060" name="Rectangle 4"/>
          <p:cNvSpPr>
            <a:spLocks noGrp="1" noChangeArrowheads="1"/>
          </p:cNvSpPr>
          <p:nvPr>
            <p:ph type="ftr" sz="quarter" idx="2"/>
          </p:nvPr>
        </p:nvSpPr>
        <p:spPr bwMode="auto">
          <a:xfrm>
            <a:off x="81280" y="904113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lvl1pPr>
          </a:lstStyle>
          <a:p>
            <a:pPr>
              <a:defRPr/>
            </a:pPr>
            <a:endParaRPr lang="en-US"/>
          </a:p>
        </p:txBody>
      </p:sp>
      <p:sp>
        <p:nvSpPr>
          <p:cNvPr id="45061" name="Rectangle 5"/>
          <p:cNvSpPr>
            <a:spLocks noGrp="1" noChangeArrowheads="1"/>
          </p:cNvSpPr>
          <p:nvPr>
            <p:ph type="sldNum" sz="quarter" idx="3"/>
          </p:nvPr>
        </p:nvSpPr>
        <p:spPr bwMode="auto">
          <a:xfrm>
            <a:off x="4064000" y="904113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lvl1pPr>
          </a:lstStyle>
          <a:p>
            <a:pPr>
              <a:defRPr/>
            </a:pPr>
            <a:fld id="{698696E8-D125-4382-94A8-ADFA1CBCADC8}" type="slidenum">
              <a:rPr lang="en-US"/>
              <a:pPr>
                <a:defRPr/>
              </a:pPr>
              <a:t>‹#›</a:t>
            </a:fld>
            <a:endParaRPr lang="en-US"/>
          </a:p>
        </p:txBody>
      </p:sp>
    </p:spTree>
    <p:extLst>
      <p:ext uri="{BB962C8B-B14F-4D97-AF65-F5344CB8AC3E}">
        <p14:creationId xmlns:p14="http://schemas.microsoft.com/office/powerpoint/2010/main" val="30965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b="0">
                <a:solidFill>
                  <a:schemeClr val="tx1"/>
                </a:solidFill>
                <a:latin typeface="+mn-lt"/>
              </a:defRPr>
            </a:lvl1pPr>
          </a:lstStyle>
          <a:p>
            <a:pPr>
              <a:defRPr/>
            </a:pP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defTabSz="931863" eaLnBrk="1" hangingPunct="1">
              <a:spcBef>
                <a:spcPct val="0"/>
              </a:spcBef>
            </a:pPr>
            <a:r>
              <a:rPr lang="en-US" dirty="0" smtClean="0"/>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i="1" dirty="0" smtClean="0"/>
              <a:t>The Craft of Scientific Presentations </a:t>
            </a:r>
            <a:r>
              <a:rPr lang="en-US" dirty="0" smtClean="0"/>
              <a:t>(Springer, 2013). The homepage for this template exists at the first Google listing for </a:t>
            </a:r>
            <a:r>
              <a:rPr lang="en-US" i="1" dirty="0" smtClean="0"/>
              <a:t>presentation slides</a:t>
            </a:r>
            <a:r>
              <a:rPr lang="en-US" dirty="0" smtClean="0"/>
              <a:t>:</a:t>
            </a:r>
          </a:p>
          <a:p>
            <a:pPr defTabSz="931863" eaLnBrk="1" hangingPunct="1">
              <a:spcBef>
                <a:spcPct val="0"/>
              </a:spcBef>
            </a:pPr>
            <a:endParaRPr lang="en-US" dirty="0" smtClean="0"/>
          </a:p>
          <a:p>
            <a:pPr defTabSz="931863" eaLnBrk="1" hangingPunct="1">
              <a:spcBef>
                <a:spcPct val="0"/>
              </a:spcBef>
            </a:pPr>
            <a:r>
              <a:rPr lang="en-US" dirty="0" smtClean="0"/>
              <a:t>	http://writing.engr.psu.edu/slides.html</a:t>
            </a:r>
          </a:p>
          <a:p>
            <a:pPr defTabSz="931863" eaLnBrk="1" hangingPunct="1">
              <a:spcBef>
                <a:spcPct val="0"/>
              </a:spcBef>
            </a:pPr>
            <a:r>
              <a:rPr lang="en-US" dirty="0" smtClean="0"/>
              <a:t> </a:t>
            </a:r>
          </a:p>
          <a:p>
            <a:pPr defTabSz="931863" eaLnBrk="1" hangingPunct="1">
              <a:spcBef>
                <a:spcPct val="0"/>
              </a:spcBef>
            </a:pPr>
            <a:r>
              <a:rPr lang="en-US" sz="1100" i="1" dirty="0" smtClean="0"/>
              <a:t>___________________________________________</a:t>
            </a:r>
          </a:p>
          <a:p>
            <a:pPr defTabSz="931863" eaLnBrk="1" hangingPunct="1">
              <a:spcBef>
                <a:spcPct val="0"/>
              </a:spcBef>
            </a:pPr>
            <a:r>
              <a:rPr lang="en-US" sz="1100" i="1" dirty="0" smtClean="0"/>
              <a:t>*You are more than welcome to use this template for your presentation slides. You may not, though, distribute this template for profit or distribute this template without giving credit to the source.</a:t>
            </a:r>
            <a:r>
              <a:rPr lang="en-US" sz="1100" dirty="0" smtClean="0"/>
              <a:t> </a:t>
            </a:r>
          </a:p>
          <a:p>
            <a:pPr lvl="0"/>
            <a:endParaRPr lang="en-US" noProof="0" dirty="0" smtClean="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b="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0">
                <a:solidFill>
                  <a:schemeClr val="tx1"/>
                </a:solidFill>
                <a:latin typeface="+mn-lt"/>
              </a:defRPr>
            </a:lvl1pPr>
          </a:lstStyle>
          <a:p>
            <a:pPr>
              <a:defRPr/>
            </a:pPr>
            <a:fld id="{FBBF6999-38A3-471D-AF91-8F93BF2686EE}" type="slidenum">
              <a:rPr lang="en-US"/>
              <a:pPr>
                <a:defRPr/>
              </a:pPr>
              <a:t>‹#›</a:t>
            </a:fld>
            <a:endParaRPr lang="en-US"/>
          </a:p>
        </p:txBody>
      </p:sp>
    </p:spTree>
    <p:extLst>
      <p:ext uri="{BB962C8B-B14F-4D97-AF65-F5344CB8AC3E}">
        <p14:creationId xmlns:p14="http://schemas.microsoft.com/office/powerpoint/2010/main" val="3954573182"/>
      </p:ext>
    </p:extLst>
  </p:cSld>
  <p:clrMap bg1="lt1" tx1="dk1" bg2="lt2" tx2="dk2" accent1="accent1" accent2="accent2" accent3="accent3" accent4="accent4" accent5="accent5" accent6="accent6" hlink="hlink" folHlink="folHlink"/>
  <p:notesStyle>
    <a:lvl1pPr algn="l" defTabSz="985072" rtl="0" eaLnBrk="1" fontAlgn="base" hangingPunct="1">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slide is a memory map that Michael Alley, the author of </a:t>
            </a:r>
            <a:r>
              <a:rPr lang="en-US" i="1" dirty="0" smtClean="0"/>
              <a:t>The Craft of Scientific Presentations</a:t>
            </a:r>
            <a:r>
              <a:rPr lang="en-US" dirty="0" smtClean="0"/>
              <a:t>, created to help him prepare for delivering an introduction of Tori Vadyak, who at the time was an engineering undergraduate at Pennsylvania State University. The map contains not only the organization of the talk into three section, but also key words for transitions and images representing the most important details. </a:t>
            </a:r>
          </a:p>
          <a:p>
            <a:endParaRPr lang="en-US" i="1" dirty="0"/>
          </a:p>
          <a:p>
            <a:r>
              <a:rPr lang="en-US" dirty="0" smtClean="0"/>
              <a:t>In the notes page on the next slide is text that Alley said in the speech of introduction. Note that Alley used the map before the talk </a:t>
            </a:r>
            <a:r>
              <a:rPr lang="en-US" i="1" dirty="0" smtClean="0"/>
              <a:t>as a practice aid. </a:t>
            </a:r>
            <a:r>
              <a:rPr lang="en-US" dirty="0" smtClean="0"/>
              <a:t>Also note that each time he gave the speech, he fashioned different sentences to communicate the ideas. However, the ideas remained the same. </a:t>
            </a:r>
            <a:endParaRPr lang="en-US" dirty="0"/>
          </a:p>
        </p:txBody>
      </p:sp>
    </p:spTree>
    <p:extLst>
      <p:ext uri="{BB962C8B-B14F-4D97-AF65-F5344CB8AC3E}">
        <p14:creationId xmlns:p14="http://schemas.microsoft.com/office/powerpoint/2010/main" val="307285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Possible Text for Introduction: </a:t>
            </a:r>
            <a:r>
              <a:rPr lang="en-US" dirty="0" smtClean="0"/>
              <a:t>Today I have the pleasure of introducing to you Tori Vadyak. As far her education, after graduating from high school four years ago, Tori made the trek from her hometown of Summit Hill to Penn State at University Park. Here, she studied chemical engineering and has been active in a number of organizations. For instance, Tori served on the 2014 leadership team of WEPO with her emphasis being alumni relations. In addition, she has been a strong mentor in Utree, teaching not only class periods to first-year students, but also teaching class periods and workshops to juniors, seniors, and even graduate students. This past summer, she presented two papers about Utree  in Indianapolis at the Annual Conference for the American Society for Engineering Education.</a:t>
            </a:r>
          </a:p>
          <a:p>
            <a:pPr>
              <a:tabLst>
                <a:tab pos="457200" algn="l"/>
              </a:tabLst>
            </a:pPr>
            <a:r>
              <a:rPr lang="en-US" dirty="0" smtClean="0"/>
              <a:t>	In her work experience, Tori has had two summer internships with Air Products Corporation, the first one in Hometown, Pennsylvania, and the second one in Allentown. What Tori particularly liked about those experiences was that she could see what the distillation columns and heat exchangers of her textbooks looked like in real life. Tori enjoyed her experiences at Air Products so much that she has accepted a full-time position with the company.</a:t>
            </a:r>
          </a:p>
          <a:p>
            <a:pPr>
              <a:tabLst>
                <a:tab pos="457200" algn="l"/>
              </a:tabLst>
            </a:pPr>
            <a:r>
              <a:rPr lang="en-US" dirty="0"/>
              <a:t>	</a:t>
            </a:r>
            <a:r>
              <a:rPr lang="en-US" dirty="0" smtClean="0"/>
              <a:t>On a personal perspective, Tori is an avid volleyball player. She enjoys reading, with A Thousand Splendid Suns by the author of Kite Runner being a recent book that stands out. However, there are a couple of things that you should know about Tori should you dine or travel with her. She detests hot dogs and fears spiders.</a:t>
            </a:r>
          </a:p>
          <a:p>
            <a:pPr>
              <a:tabLst>
                <a:tab pos="457200" algn="l"/>
              </a:tabLst>
            </a:pPr>
            <a:r>
              <a:rPr lang="en-US" dirty="0"/>
              <a:t>	</a:t>
            </a:r>
            <a:r>
              <a:rPr lang="en-US" dirty="0" smtClean="0"/>
              <a:t>For the past four years, I have had the honor of knowing Tori through three courses and through Utree. In that time, her energy, her thoughtful insights, and her infectious positive attitude have enriched my Penn State experience. I am pleased to present to you—Tori Vadyak.</a:t>
            </a:r>
            <a:endParaRPr lang="en-US" dirty="0"/>
          </a:p>
        </p:txBody>
      </p:sp>
    </p:spTree>
    <p:extLst>
      <p:ext uri="{BB962C8B-B14F-4D97-AF65-F5344CB8AC3E}">
        <p14:creationId xmlns:p14="http://schemas.microsoft.com/office/powerpoint/2010/main" val="243450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sentence that states main message of slide</a:t>
            </a:r>
            <a:endParaRPr lang="en-US" dirty="0"/>
          </a:p>
        </p:txBody>
      </p:sp>
      <p:sp>
        <p:nvSpPr>
          <p:cNvPr id="3" name="Slide Number Placeholder 2"/>
          <p:cNvSpPr>
            <a:spLocks noGrp="1"/>
          </p:cNvSpPr>
          <p:nvPr>
            <p:ph type="sldNum" sz="quarter" idx="10"/>
          </p:nvPr>
        </p:nvSpPr>
        <p:spPr/>
        <p:txBody>
          <a:bodyPr/>
          <a:lstStyle/>
          <a:p>
            <a:pPr>
              <a:defRPr/>
            </a:pPr>
            <a:fld id="{886793A7-03F1-4739-939E-AF4CE9135F9A}" type="slidenum">
              <a:rPr lang="en-US" smtClean="0"/>
              <a:pPr>
                <a:defRPr/>
              </a:pPr>
              <a:t>‹#›</a:t>
            </a:fld>
            <a:endParaRPr lang="en-US" dirty="0"/>
          </a:p>
        </p:txBody>
      </p:sp>
      <p:sp>
        <p:nvSpPr>
          <p:cNvPr id="5" name="Text Placeholder 4"/>
          <p:cNvSpPr>
            <a:spLocks noGrp="1"/>
          </p:cNvSpPr>
          <p:nvPr>
            <p:ph type="body" sz="quarter" idx="11"/>
          </p:nvPr>
        </p:nvSpPr>
        <p:spPr>
          <a:xfrm>
            <a:off x="685800" y="2895600"/>
            <a:ext cx="3962400" cy="830997"/>
          </a:xfrm>
        </p:spPr>
        <p:txBody>
          <a:bodyPr/>
          <a:lstStyle>
            <a:lvl1pPr marL="0" indent="0">
              <a:defRPr>
                <a:solidFill>
                  <a:schemeClr val="tx1">
                    <a:lumMod val="85000"/>
                    <a:lumOff val="1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0021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E304BB8-5564-4704-8EEA-ABCADE326A5C}" type="slidenum">
              <a:rPr lang="en-US"/>
              <a:pPr>
                <a:defRPr/>
              </a:pPr>
              <a:t>‹#›</a:t>
            </a:fld>
            <a:endParaRPr lang="en-US" dirty="0"/>
          </a:p>
        </p:txBody>
      </p:sp>
      <p:sp>
        <p:nvSpPr>
          <p:cNvPr id="6" name="Text Placeholder 5"/>
          <p:cNvSpPr>
            <a:spLocks noGrp="1"/>
          </p:cNvSpPr>
          <p:nvPr>
            <p:ph type="body" sz="quarter" idx="11" hasCustomPrompt="1"/>
          </p:nvPr>
        </p:nvSpPr>
        <p:spPr>
          <a:xfrm>
            <a:off x="152400" y="152400"/>
            <a:ext cx="8610600" cy="1311128"/>
          </a:xfrm>
        </p:spPr>
        <p:txBody>
          <a:bodyPr/>
          <a:lstStyle>
            <a:lvl1pPr>
              <a:defRPr sz="3600"/>
            </a:lvl1pPr>
          </a:lstStyle>
          <a:p>
            <a:r>
              <a:rPr lang="en-US" sz="3600" dirty="0" smtClean="0">
                <a:solidFill>
                  <a:srgbClr val="000000"/>
                </a:solidFill>
              </a:rPr>
              <a:t>Title of Presentation in Initial Capitals:</a:t>
            </a:r>
          </a:p>
          <a:p>
            <a:r>
              <a:rPr lang="en-US" sz="3600" dirty="0" smtClean="0">
                <a:solidFill>
                  <a:srgbClr val="000000"/>
                </a:solidFill>
              </a:rPr>
              <a:t>36 Points, Calibri Bold</a:t>
            </a:r>
            <a:endParaRPr lang="en-US" dirty="0" smtClean="0"/>
          </a:p>
        </p:txBody>
      </p:sp>
      <p:sp>
        <p:nvSpPr>
          <p:cNvPr id="8" name="Text Placeholder 7"/>
          <p:cNvSpPr>
            <a:spLocks noGrp="1"/>
          </p:cNvSpPr>
          <p:nvPr>
            <p:ph type="body" sz="quarter" idx="12" hasCustomPrompt="1"/>
          </p:nvPr>
        </p:nvSpPr>
        <p:spPr>
          <a:xfrm>
            <a:off x="152400" y="3581400"/>
            <a:ext cx="3505200" cy="830997"/>
          </a:xfrm>
        </p:spPr>
        <p:txBody>
          <a:bodyPr/>
          <a:lstStyle>
            <a:lvl1pPr>
              <a:defRPr>
                <a:solidFill>
                  <a:schemeClr val="tx1">
                    <a:lumMod val="85000"/>
                    <a:lumOff val="15000"/>
                  </a:schemeClr>
                </a:solidFill>
              </a:defRPr>
            </a:lvl1pPr>
            <a:lvl2pPr marL="0" indent="0">
              <a:buNone/>
              <a:defRPr sz="2000">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Name(s)</a:t>
            </a:r>
          </a:p>
          <a:p>
            <a:pPr lvl="1"/>
            <a:r>
              <a:rPr lang="en-US" dirty="0" smtClean="0"/>
              <a:t>Institution</a:t>
            </a:r>
          </a:p>
        </p:txBody>
      </p:sp>
      <p:sp>
        <p:nvSpPr>
          <p:cNvPr id="10" name="Content Placeholder 9"/>
          <p:cNvSpPr>
            <a:spLocks noGrp="1"/>
          </p:cNvSpPr>
          <p:nvPr>
            <p:ph sz="quarter" idx="13"/>
          </p:nvPr>
        </p:nvSpPr>
        <p:spPr>
          <a:xfrm>
            <a:off x="3886200" y="1752600"/>
            <a:ext cx="5029200" cy="4450449"/>
          </a:xfrm>
          <a:solidFill>
            <a:schemeClr val="tx1">
              <a:lumMod val="85000"/>
              <a:lumOff val="15000"/>
            </a:schemeClr>
          </a:solidFill>
        </p:spPr>
        <p:txBody>
          <a:bodyPr/>
          <a:lstStyle>
            <a:lvl1pPr marL="0" indent="0" algn="ctr">
              <a:defRPr baseline="0">
                <a:solidFill>
                  <a:schemeClr val="bg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3271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p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Insert sentence that states scope of presentation</a:t>
            </a:r>
            <a:endParaRPr lang="en-US" dirty="0"/>
          </a:p>
        </p:txBody>
      </p:sp>
      <p:sp>
        <p:nvSpPr>
          <p:cNvPr id="3" name="Slide Number Placeholder 2"/>
          <p:cNvSpPr>
            <a:spLocks noGrp="1"/>
          </p:cNvSpPr>
          <p:nvPr>
            <p:ph type="sldNum" sz="quarter" idx="10"/>
          </p:nvPr>
        </p:nvSpPr>
        <p:spPr>
          <a:xfrm>
            <a:off x="152400" y="6455864"/>
            <a:ext cx="2133600" cy="365125"/>
          </a:xfrm>
        </p:spPr>
        <p:txBody>
          <a:bodyPr/>
          <a:lstStyle>
            <a:lvl1pPr algn="l">
              <a:defRPr/>
            </a:lvl1pPr>
          </a:lstStyle>
          <a:p>
            <a:pPr>
              <a:defRPr/>
            </a:pPr>
            <a:fld id="{886793A7-03F1-4739-939E-AF4CE9135F9A}" type="slidenum">
              <a:rPr lang="en-US" smtClean="0"/>
              <a:pPr>
                <a:defRPr/>
              </a:pPr>
              <a:t>‹#›</a:t>
            </a:fld>
            <a:endParaRPr lang="en-US" dirty="0"/>
          </a:p>
        </p:txBody>
      </p:sp>
      <p:sp>
        <p:nvSpPr>
          <p:cNvPr id="5" name="Content Placeholder 4"/>
          <p:cNvSpPr>
            <a:spLocks noGrp="1"/>
          </p:cNvSpPr>
          <p:nvPr>
            <p:ph sz="quarter" idx="11" hasCustomPrompt="1"/>
          </p:nvPr>
        </p:nvSpPr>
        <p:spPr>
          <a:xfrm>
            <a:off x="152400" y="1371600"/>
            <a:ext cx="3429000" cy="1643527"/>
          </a:xfrm>
          <a:solidFill>
            <a:schemeClr val="tx1">
              <a:lumMod val="85000"/>
              <a:lumOff val="15000"/>
            </a:schemeClr>
          </a:solidFill>
        </p:spPr>
        <p:txBody>
          <a:bodyPr/>
          <a:lstStyle>
            <a:lvl1pPr marL="0" indent="0">
              <a:defRPr baseline="0">
                <a:solidFill>
                  <a:schemeClr val="bg1"/>
                </a:solidFill>
              </a:defRPr>
            </a:lvl1pPr>
          </a:lstStyle>
          <a:p>
            <a:pPr lvl="0"/>
            <a:r>
              <a:rPr lang="en-US" dirty="0" smtClean="0"/>
              <a:t/>
            </a:r>
            <a:br>
              <a:rPr lang="en-US" dirty="0" smtClean="0"/>
            </a:br>
            <a:r>
              <a:rPr lang="en-US" dirty="0" smtClean="0"/>
              <a:t>Image: </a:t>
            </a:r>
            <a:br>
              <a:rPr lang="en-US" dirty="0" smtClean="0"/>
            </a:br>
            <a:r>
              <a:rPr lang="en-US" dirty="0" smtClean="0"/>
              <a:t>Topic 1</a:t>
            </a:r>
          </a:p>
          <a:p>
            <a:pPr lvl="0"/>
            <a:endParaRPr lang="en-US" dirty="0" smtClean="0"/>
          </a:p>
        </p:txBody>
      </p:sp>
      <p:sp>
        <p:nvSpPr>
          <p:cNvPr id="6" name="Content Placeholder 4"/>
          <p:cNvSpPr>
            <a:spLocks noGrp="1"/>
          </p:cNvSpPr>
          <p:nvPr>
            <p:ph sz="quarter" idx="12" hasCustomPrompt="1"/>
          </p:nvPr>
        </p:nvSpPr>
        <p:spPr>
          <a:xfrm>
            <a:off x="1790700" y="3238500"/>
            <a:ext cx="3429000" cy="1643527"/>
          </a:xfrm>
          <a:solidFill>
            <a:schemeClr val="tx1">
              <a:lumMod val="85000"/>
              <a:lumOff val="15000"/>
            </a:schemeClr>
          </a:solidFill>
        </p:spPr>
        <p:txBody>
          <a:bodyPr/>
          <a:lstStyle>
            <a:lvl1pPr marL="0" indent="0">
              <a:defRPr baseline="0">
                <a:solidFill>
                  <a:schemeClr val="bg1"/>
                </a:solidFill>
              </a:defRPr>
            </a:lvl1pPr>
          </a:lstStyle>
          <a:p>
            <a:pPr lvl="0"/>
            <a:r>
              <a:rPr lang="en-US" dirty="0" smtClean="0"/>
              <a:t/>
            </a:r>
            <a:br>
              <a:rPr lang="en-US" dirty="0" smtClean="0"/>
            </a:br>
            <a:r>
              <a:rPr lang="en-US" dirty="0" smtClean="0"/>
              <a:t>Image: </a:t>
            </a:r>
            <a:br>
              <a:rPr lang="en-US" dirty="0" smtClean="0"/>
            </a:br>
            <a:r>
              <a:rPr lang="en-US" dirty="0" smtClean="0"/>
              <a:t>Topic 2</a:t>
            </a:r>
          </a:p>
          <a:p>
            <a:pPr lvl="0"/>
            <a:endParaRPr lang="en-US" dirty="0" smtClean="0"/>
          </a:p>
        </p:txBody>
      </p:sp>
      <p:sp>
        <p:nvSpPr>
          <p:cNvPr id="8" name="Content Placeholder 4"/>
          <p:cNvSpPr>
            <a:spLocks noGrp="1"/>
          </p:cNvSpPr>
          <p:nvPr>
            <p:ph sz="quarter" idx="13" hasCustomPrompt="1"/>
          </p:nvPr>
        </p:nvSpPr>
        <p:spPr>
          <a:xfrm>
            <a:off x="3429000" y="5105400"/>
            <a:ext cx="3429000" cy="1643527"/>
          </a:xfrm>
          <a:solidFill>
            <a:schemeClr val="tx1">
              <a:lumMod val="85000"/>
              <a:lumOff val="15000"/>
            </a:schemeClr>
          </a:solidFill>
        </p:spPr>
        <p:txBody>
          <a:bodyPr/>
          <a:lstStyle>
            <a:lvl1pPr marL="0" indent="0">
              <a:defRPr baseline="0">
                <a:solidFill>
                  <a:schemeClr val="bg1"/>
                </a:solidFill>
              </a:defRPr>
            </a:lvl1pPr>
          </a:lstStyle>
          <a:p>
            <a:pPr lvl="0"/>
            <a:r>
              <a:rPr lang="en-US" dirty="0" smtClean="0"/>
              <a:t/>
            </a:r>
            <a:br>
              <a:rPr lang="en-US" dirty="0" smtClean="0"/>
            </a:br>
            <a:r>
              <a:rPr lang="en-US" dirty="0" smtClean="0"/>
              <a:t>Image: </a:t>
            </a:r>
            <a:br>
              <a:rPr lang="en-US" dirty="0" smtClean="0"/>
            </a:br>
            <a:r>
              <a:rPr lang="en-US" dirty="0" smtClean="0"/>
              <a:t>Topic 3</a:t>
            </a:r>
          </a:p>
          <a:p>
            <a:pPr lvl="0"/>
            <a:endParaRPr lang="en-US" dirty="0" smtClean="0"/>
          </a:p>
        </p:txBody>
      </p:sp>
      <p:sp>
        <p:nvSpPr>
          <p:cNvPr id="10" name="Text Placeholder 9"/>
          <p:cNvSpPr>
            <a:spLocks noGrp="1"/>
          </p:cNvSpPr>
          <p:nvPr>
            <p:ph type="body" sz="quarter" idx="14" hasCustomPrompt="1"/>
          </p:nvPr>
        </p:nvSpPr>
        <p:spPr>
          <a:xfrm>
            <a:off x="3733800" y="1905000"/>
            <a:ext cx="2362200" cy="461665"/>
          </a:xfrm>
        </p:spPr>
        <p:txBody>
          <a:bodyPr/>
          <a:lstStyle>
            <a:lvl1pPr marL="0" indent="0">
              <a:defRPr/>
            </a:lvl1pPr>
          </a:lstStyle>
          <a:p>
            <a:pPr lvl="0"/>
            <a:r>
              <a:rPr lang="en-US" dirty="0" smtClean="0"/>
              <a:t>Topic 1</a:t>
            </a:r>
          </a:p>
        </p:txBody>
      </p:sp>
      <p:sp>
        <p:nvSpPr>
          <p:cNvPr id="11" name="Text Placeholder 9"/>
          <p:cNvSpPr>
            <a:spLocks noGrp="1"/>
          </p:cNvSpPr>
          <p:nvPr>
            <p:ph type="body" sz="quarter" idx="15" hasCustomPrompt="1"/>
          </p:nvPr>
        </p:nvSpPr>
        <p:spPr>
          <a:xfrm>
            <a:off x="5334000" y="3810000"/>
            <a:ext cx="2362200" cy="461665"/>
          </a:xfrm>
        </p:spPr>
        <p:txBody>
          <a:bodyPr/>
          <a:lstStyle>
            <a:lvl1pPr marL="0" indent="0">
              <a:defRPr/>
            </a:lvl1pPr>
          </a:lstStyle>
          <a:p>
            <a:pPr lvl="0"/>
            <a:r>
              <a:rPr lang="en-US" dirty="0" smtClean="0"/>
              <a:t>Topic 2</a:t>
            </a:r>
          </a:p>
        </p:txBody>
      </p:sp>
      <p:sp>
        <p:nvSpPr>
          <p:cNvPr id="12" name="Text Placeholder 9"/>
          <p:cNvSpPr>
            <a:spLocks noGrp="1"/>
          </p:cNvSpPr>
          <p:nvPr>
            <p:ph type="body" sz="quarter" idx="16" hasCustomPrompt="1"/>
          </p:nvPr>
        </p:nvSpPr>
        <p:spPr>
          <a:xfrm>
            <a:off x="7010400" y="5710535"/>
            <a:ext cx="2057400" cy="461665"/>
          </a:xfrm>
        </p:spPr>
        <p:txBody>
          <a:bodyPr/>
          <a:lstStyle>
            <a:lvl1pPr marL="0" indent="0">
              <a:defRPr/>
            </a:lvl1pPr>
          </a:lstStyle>
          <a:p>
            <a:pPr lvl="0"/>
            <a:r>
              <a:rPr lang="en-US" dirty="0" smtClean="0"/>
              <a:t>Topic 3</a:t>
            </a:r>
          </a:p>
        </p:txBody>
      </p:sp>
    </p:spTree>
    <p:extLst>
      <p:ext uri="{BB962C8B-B14F-4D97-AF65-F5344CB8AC3E}">
        <p14:creationId xmlns:p14="http://schemas.microsoft.com/office/powerpoint/2010/main" val="4749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075" y="76200"/>
            <a:ext cx="8975725" cy="954107"/>
          </a:xfrm>
        </p:spPr>
        <p:txBody>
          <a:bodyPr/>
          <a:lstStyle>
            <a:lvl1pPr>
              <a:defRPr baseline="0"/>
            </a:lvl1pPr>
          </a:lstStyle>
          <a:p>
            <a:r>
              <a:rPr lang="en-US" dirty="0" smtClean="0"/>
              <a:t>In conclusion, insert sentence that states </a:t>
            </a:r>
            <a:br>
              <a:rPr lang="en-US" dirty="0" smtClean="0"/>
            </a:br>
            <a:r>
              <a:rPr lang="en-US" dirty="0" smtClean="0"/>
              <a:t>the main message of the talk</a:t>
            </a:r>
            <a:endParaRPr lang="en-US" dirty="0"/>
          </a:p>
        </p:txBody>
      </p:sp>
      <p:sp>
        <p:nvSpPr>
          <p:cNvPr id="3" name="Slide Number Placeholder 2"/>
          <p:cNvSpPr>
            <a:spLocks noGrp="1"/>
          </p:cNvSpPr>
          <p:nvPr>
            <p:ph type="sldNum" sz="quarter" idx="10"/>
          </p:nvPr>
        </p:nvSpPr>
        <p:spPr/>
        <p:txBody>
          <a:bodyPr/>
          <a:lstStyle/>
          <a:p>
            <a:pPr>
              <a:defRPr/>
            </a:pPr>
            <a:fld id="{886793A7-03F1-4739-939E-AF4CE9135F9A}" type="slidenum">
              <a:rPr lang="en-US" smtClean="0"/>
              <a:pPr>
                <a:defRPr/>
              </a:pPr>
              <a:t>‹#›</a:t>
            </a:fld>
            <a:endParaRPr lang="en-US" dirty="0"/>
          </a:p>
        </p:txBody>
      </p:sp>
      <p:sp>
        <p:nvSpPr>
          <p:cNvPr id="5" name="Content Placeholder 4"/>
          <p:cNvSpPr>
            <a:spLocks noGrp="1"/>
          </p:cNvSpPr>
          <p:nvPr>
            <p:ph sz="quarter" idx="11"/>
          </p:nvPr>
        </p:nvSpPr>
        <p:spPr>
          <a:xfrm>
            <a:off x="4191000" y="1828800"/>
            <a:ext cx="4800600" cy="4007251"/>
          </a:xfrm>
          <a:solidFill>
            <a:schemeClr val="tx1">
              <a:lumMod val="85000"/>
              <a:lumOff val="15000"/>
            </a:schemeClr>
          </a:solidFill>
        </p:spPr>
        <p:txBody>
          <a:bodyPr/>
          <a:lstStyle>
            <a:lvl1pPr marL="0" indent="0" algn="ctr">
              <a:defRPr baseline="0">
                <a:solidFill>
                  <a:schemeClr val="bg1"/>
                </a:solidFill>
              </a:defRPr>
            </a:lvl1pPr>
            <a:lvl2pPr marL="457200" indent="0">
              <a:buNone/>
              <a:defRPr>
                <a:solidFill>
                  <a:schemeClr val="bg1"/>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 Placeholder 6"/>
          <p:cNvSpPr>
            <a:spLocks noGrp="1"/>
          </p:cNvSpPr>
          <p:nvPr>
            <p:ph type="body" sz="quarter" idx="12" hasCustomPrompt="1"/>
          </p:nvPr>
        </p:nvSpPr>
        <p:spPr>
          <a:xfrm>
            <a:off x="152400" y="2286000"/>
            <a:ext cx="3657600" cy="707886"/>
          </a:xfrm>
        </p:spPr>
        <p:txBody>
          <a:bodyPr/>
          <a:lstStyle>
            <a:lvl1pPr marL="0" indent="0">
              <a:defRPr sz="2000">
                <a:solidFill>
                  <a:schemeClr val="tx1">
                    <a:lumMod val="85000"/>
                    <a:lumOff val="15000"/>
                  </a:schemeClr>
                </a:solidFill>
              </a:defRPr>
            </a:lvl1pPr>
          </a:lstStyle>
          <a:p>
            <a:pPr lvl="0"/>
            <a:r>
              <a:rPr lang="en-US" dirty="0" smtClean="0"/>
              <a:t>Key sub-assertion to main message: keep to two lines</a:t>
            </a:r>
          </a:p>
        </p:txBody>
      </p:sp>
      <p:sp>
        <p:nvSpPr>
          <p:cNvPr id="8" name="Text Placeholder 6"/>
          <p:cNvSpPr>
            <a:spLocks noGrp="1"/>
          </p:cNvSpPr>
          <p:nvPr>
            <p:ph type="body" sz="quarter" idx="13" hasCustomPrompt="1"/>
          </p:nvPr>
        </p:nvSpPr>
        <p:spPr>
          <a:xfrm>
            <a:off x="152400" y="4267200"/>
            <a:ext cx="3581400" cy="707886"/>
          </a:xfrm>
        </p:spPr>
        <p:txBody>
          <a:bodyPr/>
          <a:lstStyle>
            <a:lvl1pPr marL="0" indent="0">
              <a:defRPr sz="2000">
                <a:solidFill>
                  <a:schemeClr val="tx1">
                    <a:lumMod val="85000"/>
                    <a:lumOff val="15000"/>
                  </a:schemeClr>
                </a:solidFill>
              </a:defRPr>
            </a:lvl1pPr>
          </a:lstStyle>
          <a:p>
            <a:pPr lvl="0"/>
            <a:r>
              <a:rPr lang="en-US" dirty="0" smtClean="0"/>
              <a:t>Key sub-assertion to main message: keep to two lines</a:t>
            </a:r>
          </a:p>
        </p:txBody>
      </p:sp>
      <p:sp>
        <p:nvSpPr>
          <p:cNvPr id="10" name="Text Placeholder 9"/>
          <p:cNvSpPr>
            <a:spLocks noGrp="1"/>
          </p:cNvSpPr>
          <p:nvPr>
            <p:ph type="body" sz="quarter" idx="14" hasCustomPrompt="1"/>
          </p:nvPr>
        </p:nvSpPr>
        <p:spPr>
          <a:xfrm>
            <a:off x="838200" y="6015335"/>
            <a:ext cx="1828800" cy="461665"/>
          </a:xfrm>
        </p:spPr>
        <p:txBody>
          <a:bodyPr/>
          <a:lstStyle>
            <a:lvl1pPr marL="0" indent="0" algn="ctr">
              <a:defRPr>
                <a:solidFill>
                  <a:schemeClr val="tx1">
                    <a:lumMod val="85000"/>
                    <a:lumOff val="15000"/>
                  </a:schemeClr>
                </a:solidFill>
              </a:defRPr>
            </a:lvl1pPr>
          </a:lstStyle>
          <a:p>
            <a:pPr lvl="0"/>
            <a:r>
              <a:rPr lang="en-US" dirty="0" smtClean="0"/>
              <a:t>Questions?</a:t>
            </a:r>
          </a:p>
        </p:txBody>
      </p:sp>
    </p:spTree>
    <p:extLst>
      <p:ext uri="{BB962C8B-B14F-4D97-AF65-F5344CB8AC3E}">
        <p14:creationId xmlns:p14="http://schemas.microsoft.com/office/powerpoint/2010/main" val="327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2075" y="76200"/>
            <a:ext cx="897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smtClean="0"/>
              <a:t>Insert sentence that states main message of slide</a:t>
            </a:r>
          </a:p>
        </p:txBody>
      </p:sp>
      <p:sp>
        <p:nvSpPr>
          <p:cNvPr id="1027" name="Text Placeholder 2"/>
          <p:cNvSpPr>
            <a:spLocks noGrp="1"/>
          </p:cNvSpPr>
          <p:nvPr>
            <p:ph type="body" idx="1"/>
          </p:nvPr>
        </p:nvSpPr>
        <p:spPr bwMode="auto">
          <a:xfrm>
            <a:off x="228600" y="34290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b"/>
          <a:lstStyle>
            <a:lvl1pPr algn="r" fontAlgn="auto">
              <a:spcBef>
                <a:spcPts val="0"/>
              </a:spcBef>
              <a:spcAft>
                <a:spcPts val="0"/>
              </a:spcAft>
              <a:defRPr sz="1400" b="1" smtClean="0">
                <a:solidFill>
                  <a:schemeClr val="bg1">
                    <a:lumMod val="65000"/>
                  </a:schemeClr>
                </a:solidFill>
                <a:latin typeface="+mn-lt"/>
              </a:defRPr>
            </a:lvl1pPr>
          </a:lstStyle>
          <a:p>
            <a:pPr>
              <a:defRPr/>
            </a:pPr>
            <a:fld id="{886793A7-03F1-4739-939E-AF4CE9135F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txStyles>
    <p:titleStyle>
      <a:lvl1pPr algn="l" rtl="0" eaLnBrk="1" fontAlgn="base" hangingPunct="1">
        <a:spcBef>
          <a:spcPct val="0"/>
        </a:spcBef>
        <a:spcAft>
          <a:spcPct val="0"/>
        </a:spcAft>
        <a:defRPr sz="2800" b="1" kern="1200" baseline="0">
          <a:solidFill>
            <a:schemeClr val="bg1"/>
          </a:solidFill>
          <a:latin typeface="+mj-lt"/>
          <a:ea typeface="+mj-ea"/>
          <a:cs typeface="+mj-cs"/>
        </a:defRPr>
      </a:lvl1pPr>
      <a:lvl2pPr algn="l" rtl="0" eaLnBrk="1" fontAlgn="base" hangingPunct="1">
        <a:spcBef>
          <a:spcPct val="0"/>
        </a:spcBef>
        <a:spcAft>
          <a:spcPct val="0"/>
        </a:spcAft>
        <a:defRPr sz="2800" b="1">
          <a:solidFill>
            <a:schemeClr val="tx1"/>
          </a:solidFill>
          <a:latin typeface="Calibri" pitchFamily="34" charset="0"/>
        </a:defRPr>
      </a:lvl2pPr>
      <a:lvl3pPr algn="l" rtl="0" eaLnBrk="1" fontAlgn="base" hangingPunct="1">
        <a:spcBef>
          <a:spcPct val="0"/>
        </a:spcBef>
        <a:spcAft>
          <a:spcPct val="0"/>
        </a:spcAft>
        <a:defRPr sz="2800" b="1">
          <a:solidFill>
            <a:schemeClr val="tx1"/>
          </a:solidFill>
          <a:latin typeface="Calibri" pitchFamily="34" charset="0"/>
        </a:defRPr>
      </a:lvl3pPr>
      <a:lvl4pPr algn="l" rtl="0" eaLnBrk="1" fontAlgn="base" hangingPunct="1">
        <a:spcBef>
          <a:spcPct val="0"/>
        </a:spcBef>
        <a:spcAft>
          <a:spcPct val="0"/>
        </a:spcAft>
        <a:defRPr sz="2800" b="1">
          <a:solidFill>
            <a:schemeClr val="tx1"/>
          </a:solidFill>
          <a:latin typeface="Calibri" pitchFamily="34" charset="0"/>
        </a:defRPr>
      </a:lvl4pPr>
      <a:lvl5pPr algn="l" rtl="0" eaLnBrk="1" fontAlgn="base" hangingPunct="1">
        <a:spcBef>
          <a:spcPct val="0"/>
        </a:spcBef>
        <a:spcAft>
          <a:spcPct val="0"/>
        </a:spcAft>
        <a:defRPr sz="28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1" fontAlgn="base" hangingPunct="1">
        <a:spcBef>
          <a:spcPct val="20000"/>
        </a:spcBef>
        <a:spcAft>
          <a:spcPct val="0"/>
        </a:spcAft>
        <a:defRPr sz="2400" b="1" kern="1200">
          <a:solidFill>
            <a:schemeClr val="bg1">
              <a:lumMod val="9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_Thousand_Splendid_Suns.gif (267×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781549"/>
            <a:ext cx="1203356" cy="18478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60" y="76200"/>
            <a:ext cx="2141740" cy="584775"/>
          </a:xfrm>
          <a:prstGeom prst="rect">
            <a:avLst/>
          </a:prstGeom>
          <a:noFill/>
        </p:spPr>
        <p:txBody>
          <a:bodyPr wrap="none" rtlCol="0">
            <a:spAutoFit/>
          </a:bodyPr>
          <a:lstStyle/>
          <a:p>
            <a:r>
              <a:rPr lang="en-US" sz="3200" dirty="0" smtClean="0">
                <a:solidFill>
                  <a:schemeClr val="tx1"/>
                </a:solidFill>
              </a:rPr>
              <a:t>Tori Vadyak</a:t>
            </a:r>
            <a:endParaRPr lang="en-US" sz="3200" dirty="0">
              <a:solidFill>
                <a:schemeClr val="tx1"/>
              </a:solidFill>
            </a:endParaRPr>
          </a:p>
        </p:txBody>
      </p:sp>
      <p:sp>
        <p:nvSpPr>
          <p:cNvPr id="3" name="TextBox 2"/>
          <p:cNvSpPr txBox="1"/>
          <p:nvPr/>
        </p:nvSpPr>
        <p:spPr>
          <a:xfrm>
            <a:off x="381000" y="5367664"/>
            <a:ext cx="2589170" cy="523220"/>
          </a:xfrm>
          <a:prstGeom prst="rect">
            <a:avLst/>
          </a:prstGeom>
          <a:noFill/>
        </p:spPr>
        <p:txBody>
          <a:bodyPr wrap="none" rtlCol="0">
            <a:spAutoFit/>
          </a:bodyPr>
          <a:lstStyle/>
          <a:p>
            <a:r>
              <a:rPr lang="en-US" dirty="0" smtClean="0">
                <a:solidFill>
                  <a:schemeClr val="tx1"/>
                </a:solidFill>
              </a:rPr>
              <a:t>On a </a:t>
            </a:r>
            <a:r>
              <a:rPr lang="en-US" sz="2800" dirty="0">
                <a:solidFill>
                  <a:schemeClr val="tx1"/>
                </a:solidFill>
              </a:rPr>
              <a:t>p</a:t>
            </a:r>
            <a:r>
              <a:rPr lang="en-US" sz="2800" dirty="0" smtClean="0">
                <a:solidFill>
                  <a:schemeClr val="tx1"/>
                </a:solidFill>
              </a:rPr>
              <a:t>ersonal</a:t>
            </a:r>
            <a:r>
              <a:rPr lang="en-US" dirty="0" smtClean="0">
                <a:solidFill>
                  <a:schemeClr val="tx1"/>
                </a:solidFill>
              </a:rPr>
              <a:t> level</a:t>
            </a:r>
            <a:endParaRPr lang="en-US" dirty="0">
              <a:solidFill>
                <a:schemeClr val="tx1"/>
              </a:solidFill>
            </a:endParaRPr>
          </a:p>
        </p:txBody>
      </p:sp>
      <p:pic>
        <p:nvPicPr>
          <p:cNvPr id="3076" name="Picture 4" descr="http://photos.mycapture.com/RPBH/1120033/32782055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781548"/>
            <a:ext cx="1452855" cy="18478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5029200"/>
            <a:ext cx="955967" cy="400110"/>
          </a:xfrm>
          <a:prstGeom prst="rect">
            <a:avLst/>
          </a:prstGeom>
          <a:noFill/>
        </p:spPr>
        <p:txBody>
          <a:bodyPr wrap="none" rtlCol="0">
            <a:spAutoFit/>
          </a:bodyPr>
          <a:lstStyle/>
          <a:p>
            <a:pPr algn="r"/>
            <a:r>
              <a:rPr lang="en-US" dirty="0" smtClean="0">
                <a:solidFill>
                  <a:schemeClr val="tx1"/>
                </a:solidFill>
              </a:rPr>
              <a:t>detests</a:t>
            </a:r>
            <a:endParaRPr lang="en-US" dirty="0">
              <a:solidFill>
                <a:schemeClr val="tx1"/>
              </a:solidFill>
            </a:endParaRPr>
          </a:p>
        </p:txBody>
      </p:sp>
      <p:pic>
        <p:nvPicPr>
          <p:cNvPr id="3078" name="Picture 6" descr="http://sonicmenu.s3.amazonaws.com/2511349116313.8153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7767" y="4445317"/>
            <a:ext cx="1393667" cy="1567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52334" y="6153090"/>
            <a:ext cx="709233" cy="400110"/>
          </a:xfrm>
          <a:prstGeom prst="rect">
            <a:avLst/>
          </a:prstGeom>
          <a:noFill/>
        </p:spPr>
        <p:txBody>
          <a:bodyPr wrap="none" rtlCol="0">
            <a:spAutoFit/>
          </a:bodyPr>
          <a:lstStyle/>
          <a:p>
            <a:pPr algn="r"/>
            <a:r>
              <a:rPr lang="en-US" dirty="0" smtClean="0">
                <a:solidFill>
                  <a:schemeClr val="tx1"/>
                </a:solidFill>
              </a:rPr>
              <a:t>fears</a:t>
            </a:r>
            <a:endParaRPr lang="en-US" dirty="0">
              <a:solidFill>
                <a:schemeClr val="tx1"/>
              </a:solidFill>
            </a:endParaRPr>
          </a:p>
        </p:txBody>
      </p:sp>
      <p:pic>
        <p:nvPicPr>
          <p:cNvPr id="3080" name="Picture 8" descr="http://pubs.ext.vt.edu/444/444-422/L_IMG_Fig-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422"/>
          <a:stretch/>
        </p:blipFill>
        <p:spPr bwMode="auto">
          <a:xfrm>
            <a:off x="7791189" y="5847813"/>
            <a:ext cx="1276611" cy="933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45751" y="3131403"/>
            <a:ext cx="1624419" cy="830997"/>
          </a:xfrm>
          <a:prstGeom prst="rect">
            <a:avLst/>
          </a:prstGeom>
          <a:noFill/>
        </p:spPr>
        <p:txBody>
          <a:bodyPr wrap="none" rtlCol="0">
            <a:spAutoFit/>
          </a:bodyPr>
          <a:lstStyle/>
          <a:p>
            <a:pPr algn="r"/>
            <a:r>
              <a:rPr lang="en-US" dirty="0" smtClean="0">
                <a:solidFill>
                  <a:schemeClr val="tx1"/>
                </a:solidFill>
              </a:rPr>
              <a:t>In her </a:t>
            </a:r>
            <a:r>
              <a:rPr lang="en-US" sz="2800" dirty="0" smtClean="0">
                <a:solidFill>
                  <a:schemeClr val="tx1"/>
                </a:solidFill>
              </a:rPr>
              <a:t>work</a:t>
            </a:r>
            <a:r>
              <a:rPr lang="en-US" dirty="0" smtClean="0">
                <a:solidFill>
                  <a:schemeClr val="tx1"/>
                </a:solidFill>
              </a:rPr>
              <a:t/>
            </a:r>
            <a:br>
              <a:rPr lang="en-US" dirty="0" smtClean="0">
                <a:solidFill>
                  <a:schemeClr val="tx1"/>
                </a:solidFill>
              </a:rPr>
            </a:br>
            <a:r>
              <a:rPr lang="en-US" dirty="0" smtClean="0">
                <a:solidFill>
                  <a:schemeClr val="tx1"/>
                </a:solidFill>
              </a:rPr>
              <a:t>experience</a:t>
            </a:r>
            <a:endParaRPr lang="en-US" dirty="0">
              <a:solidFill>
                <a:schemeClr val="tx1"/>
              </a:solidFill>
            </a:endParaRPr>
          </a:p>
        </p:txBody>
      </p:sp>
      <p:pic>
        <p:nvPicPr>
          <p:cNvPr id="3082" name="Picture 10" descr="http://media.lehighvalleylive.com/allentown_impact/photo/air-products-aadab33ac2ac60d2_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2935785"/>
            <a:ext cx="1676400" cy="1253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6781800" y="3557294"/>
            <a:ext cx="381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88" name="Picture 16" descr="http://cdn.intechopen.com/books/images/20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20000">
            <a:off x="5643968" y="3051845"/>
            <a:ext cx="862308" cy="11727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90" name="Picture 18" descr="http://encyclopedia.che.engin.umich.edu/Images/SeparationsChemical/DistillationColumns/abou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8473" y="2859586"/>
            <a:ext cx="1386605" cy="14076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300188" y="1066800"/>
            <a:ext cx="1671612" cy="830997"/>
          </a:xfrm>
          <a:prstGeom prst="rect">
            <a:avLst/>
          </a:prstGeom>
          <a:noFill/>
        </p:spPr>
        <p:txBody>
          <a:bodyPr wrap="none" rtlCol="0">
            <a:spAutoFit/>
          </a:bodyPr>
          <a:lstStyle/>
          <a:p>
            <a:pPr algn="r"/>
            <a:r>
              <a:rPr lang="en-US" dirty="0" smtClean="0">
                <a:solidFill>
                  <a:schemeClr val="tx1"/>
                </a:solidFill>
              </a:rPr>
              <a:t>As far as her </a:t>
            </a:r>
          </a:p>
          <a:p>
            <a:pPr algn="r"/>
            <a:r>
              <a:rPr lang="en-US" sz="2800" dirty="0" smtClean="0">
                <a:solidFill>
                  <a:schemeClr val="tx1"/>
                </a:solidFill>
              </a:rPr>
              <a:t>education</a:t>
            </a:r>
            <a:endParaRPr lang="en-US" dirty="0">
              <a:solidFill>
                <a:schemeClr val="tx1"/>
              </a:solidFill>
            </a:endParaRPr>
          </a:p>
        </p:txBody>
      </p:sp>
      <p:pic>
        <p:nvPicPr>
          <p:cNvPr id="3092" name="Picture 20" descr="http://www.digital-topo-maps.com/county-map/sat/pennsylvania-map.jpg"/>
          <p:cNvPicPr>
            <a:picLocks noChangeAspect="1" noChangeArrowheads="1"/>
          </p:cNvPicPr>
          <p:nvPr/>
        </p:nvPicPr>
        <p:blipFill rotWithShape="1">
          <a:blip r:embed="rId10">
            <a:extLst>
              <a:ext uri="{28A0092B-C50C-407E-A947-70E740481C1C}">
                <a14:useLocalDpi xmlns:a14="http://schemas.microsoft.com/office/drawing/2010/main" val="0"/>
              </a:ext>
            </a:extLst>
          </a:blip>
          <a:srcRect l="22395" t="34324" b="14209"/>
          <a:stretch/>
        </p:blipFill>
        <p:spPr bwMode="auto">
          <a:xfrm>
            <a:off x="3657600" y="516437"/>
            <a:ext cx="4758629" cy="190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4200" y="1600200"/>
            <a:ext cx="1418978" cy="400110"/>
          </a:xfrm>
          <a:prstGeom prst="rect">
            <a:avLst/>
          </a:prstGeom>
          <a:solidFill>
            <a:schemeClr val="tx1">
              <a:alpha val="49000"/>
            </a:schemeClr>
          </a:solidFill>
        </p:spPr>
        <p:txBody>
          <a:bodyPr wrap="none" rtlCol="0">
            <a:spAutoFit/>
          </a:bodyPr>
          <a:lstStyle/>
          <a:p>
            <a:r>
              <a:rPr lang="en-US" dirty="0" smtClean="0">
                <a:solidFill>
                  <a:schemeClr val="bg1"/>
                </a:solidFill>
              </a:rPr>
              <a:t>Summit Hill</a:t>
            </a:r>
            <a:endParaRPr lang="en-US" dirty="0">
              <a:solidFill>
                <a:schemeClr val="bg1"/>
              </a:solidFill>
            </a:endParaRPr>
          </a:p>
        </p:txBody>
      </p:sp>
      <p:cxnSp>
        <p:nvCxnSpPr>
          <p:cNvPr id="11" name="Straight Arrow Connector 10"/>
          <p:cNvCxnSpPr/>
          <p:nvPr/>
        </p:nvCxnSpPr>
        <p:spPr>
          <a:xfrm flipH="1" flipV="1">
            <a:off x="5334000" y="1219200"/>
            <a:ext cx="16383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3" descr="nicema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9028" y="1006288"/>
            <a:ext cx="815544" cy="42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5350" y="1595275"/>
            <a:ext cx="829572" cy="429180"/>
          </a:xfrm>
          <a:prstGeom prst="rect">
            <a:avLst/>
          </a:prstGeom>
        </p:spPr>
      </p:pic>
      <p:sp>
        <p:nvSpPr>
          <p:cNvPr id="13" name="TextBox 12"/>
          <p:cNvSpPr txBox="1"/>
          <p:nvPr/>
        </p:nvSpPr>
        <p:spPr>
          <a:xfrm>
            <a:off x="3657600" y="838200"/>
            <a:ext cx="742511" cy="523220"/>
          </a:xfrm>
          <a:prstGeom prst="rect">
            <a:avLst/>
          </a:prstGeom>
          <a:noFill/>
        </p:spPr>
        <p:txBody>
          <a:bodyPr wrap="none" rtlCol="0">
            <a:spAutoFit/>
          </a:bodyPr>
          <a:lstStyle/>
          <a:p>
            <a:r>
              <a:rPr lang="en-US" sz="2800" dirty="0" err="1" smtClean="0">
                <a:solidFill>
                  <a:schemeClr val="bg1"/>
                </a:solidFill>
              </a:rPr>
              <a:t>ChE</a:t>
            </a:r>
            <a:endParaRPr lang="en-US" sz="2800" dirty="0">
              <a:solidFill>
                <a:schemeClr val="bg1"/>
              </a:solidFill>
            </a:endParaRPr>
          </a:p>
        </p:txBody>
      </p:sp>
      <p:sp>
        <p:nvSpPr>
          <p:cNvPr id="26" name="TextBox 25"/>
          <p:cNvSpPr txBox="1"/>
          <p:nvPr/>
        </p:nvSpPr>
        <p:spPr>
          <a:xfrm>
            <a:off x="4653255" y="413945"/>
            <a:ext cx="1088760" cy="523220"/>
          </a:xfrm>
          <a:prstGeom prst="rect">
            <a:avLst/>
          </a:prstGeom>
          <a:noFill/>
        </p:spPr>
        <p:txBody>
          <a:bodyPr wrap="none" rtlCol="0">
            <a:spAutoFit/>
          </a:bodyPr>
          <a:lstStyle/>
          <a:p>
            <a:r>
              <a:rPr lang="en-US" sz="2800" dirty="0" smtClean="0">
                <a:solidFill>
                  <a:schemeClr val="bg1"/>
                </a:solidFill>
                <a:latin typeface="Brush Script MT" panose="03060802040406070304" pitchFamily="66" charset="0"/>
              </a:rPr>
              <a:t>WEPO</a:t>
            </a:r>
            <a:endParaRPr lang="en-US" sz="2800" dirty="0">
              <a:solidFill>
                <a:schemeClr val="bg1"/>
              </a:solidFill>
              <a:latin typeface="Brush Script MT" panose="03060802040406070304" pitchFamily="66" charset="0"/>
            </a:endParaRPr>
          </a:p>
        </p:txBody>
      </p:sp>
      <p:sp>
        <p:nvSpPr>
          <p:cNvPr id="24" name="TextBox 23"/>
          <p:cNvSpPr txBox="1"/>
          <p:nvPr/>
        </p:nvSpPr>
        <p:spPr>
          <a:xfrm>
            <a:off x="0" y="6370830"/>
            <a:ext cx="1102289" cy="461665"/>
          </a:xfrm>
          <a:prstGeom prst="rect">
            <a:avLst/>
          </a:prstGeom>
          <a:noFill/>
        </p:spPr>
        <p:txBody>
          <a:bodyPr wrap="none" rtlCol="0">
            <a:spAutoFit/>
          </a:bodyPr>
          <a:lstStyle/>
          <a:p>
            <a:r>
              <a:rPr lang="en-US" sz="1200" dirty="0" smtClean="0">
                <a:solidFill>
                  <a:schemeClr val="bg1">
                    <a:lumMod val="50000"/>
                  </a:schemeClr>
                </a:solidFill>
              </a:rPr>
              <a:t>Memory Map:</a:t>
            </a:r>
          </a:p>
          <a:p>
            <a:r>
              <a:rPr lang="en-US" sz="1200" dirty="0" smtClean="0">
                <a:solidFill>
                  <a:schemeClr val="bg1">
                    <a:lumMod val="50000"/>
                  </a:schemeClr>
                </a:solidFill>
              </a:rPr>
              <a:t>Michael Alley</a:t>
            </a:r>
            <a:endParaRPr lang="en-US" sz="1200" dirty="0">
              <a:solidFill>
                <a:schemeClr val="bg1">
                  <a:lumMod val="50000"/>
                </a:schemeClr>
              </a:solidFill>
            </a:endParaRPr>
          </a:p>
        </p:txBody>
      </p:sp>
      <p:sp>
        <p:nvSpPr>
          <p:cNvPr id="5" name="Rectangle 4"/>
          <p:cNvSpPr/>
          <p:nvPr/>
        </p:nvSpPr>
        <p:spPr>
          <a:xfrm>
            <a:off x="0" y="0"/>
            <a:ext cx="9131434" cy="6858000"/>
          </a:xfrm>
          <a:prstGeom prst="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17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_Thousand_Splendid_Suns.gif (267×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781549"/>
            <a:ext cx="1203356" cy="18478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60" y="76200"/>
            <a:ext cx="2141740" cy="584775"/>
          </a:xfrm>
          <a:prstGeom prst="rect">
            <a:avLst/>
          </a:prstGeom>
          <a:noFill/>
        </p:spPr>
        <p:txBody>
          <a:bodyPr wrap="none" rtlCol="0">
            <a:spAutoFit/>
          </a:bodyPr>
          <a:lstStyle/>
          <a:p>
            <a:r>
              <a:rPr lang="en-US" sz="3200" dirty="0" smtClean="0">
                <a:solidFill>
                  <a:prstClr val="black"/>
                </a:solidFill>
              </a:rPr>
              <a:t>Tori Vadyak</a:t>
            </a:r>
            <a:endParaRPr lang="en-US" sz="3200" dirty="0">
              <a:solidFill>
                <a:prstClr val="black"/>
              </a:solidFill>
            </a:endParaRPr>
          </a:p>
        </p:txBody>
      </p:sp>
      <p:sp>
        <p:nvSpPr>
          <p:cNvPr id="3" name="TextBox 2"/>
          <p:cNvSpPr txBox="1"/>
          <p:nvPr/>
        </p:nvSpPr>
        <p:spPr>
          <a:xfrm>
            <a:off x="381000" y="5367664"/>
            <a:ext cx="2589170" cy="523220"/>
          </a:xfrm>
          <a:prstGeom prst="rect">
            <a:avLst/>
          </a:prstGeom>
          <a:noFill/>
        </p:spPr>
        <p:txBody>
          <a:bodyPr wrap="none" rtlCol="0">
            <a:spAutoFit/>
          </a:bodyPr>
          <a:lstStyle/>
          <a:p>
            <a:r>
              <a:rPr lang="en-US" dirty="0" smtClean="0">
                <a:solidFill>
                  <a:prstClr val="black"/>
                </a:solidFill>
              </a:rPr>
              <a:t>On a </a:t>
            </a:r>
            <a:r>
              <a:rPr lang="en-US" sz="2800" dirty="0">
                <a:solidFill>
                  <a:prstClr val="black"/>
                </a:solidFill>
              </a:rPr>
              <a:t>p</a:t>
            </a:r>
            <a:r>
              <a:rPr lang="en-US" sz="2800" dirty="0" smtClean="0">
                <a:solidFill>
                  <a:prstClr val="black"/>
                </a:solidFill>
              </a:rPr>
              <a:t>ersonal</a:t>
            </a:r>
            <a:r>
              <a:rPr lang="en-US" dirty="0" smtClean="0">
                <a:solidFill>
                  <a:prstClr val="black"/>
                </a:solidFill>
              </a:rPr>
              <a:t> level</a:t>
            </a:r>
            <a:endParaRPr lang="en-US" dirty="0">
              <a:solidFill>
                <a:prstClr val="black"/>
              </a:solidFill>
            </a:endParaRPr>
          </a:p>
        </p:txBody>
      </p:sp>
      <p:pic>
        <p:nvPicPr>
          <p:cNvPr id="3076" name="Picture 4" descr="http://photos.mycapture.com/RPBH/1120033/32782055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781548"/>
            <a:ext cx="1452855" cy="18478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5029200"/>
            <a:ext cx="955967" cy="400110"/>
          </a:xfrm>
          <a:prstGeom prst="rect">
            <a:avLst/>
          </a:prstGeom>
          <a:noFill/>
        </p:spPr>
        <p:txBody>
          <a:bodyPr wrap="none" rtlCol="0">
            <a:spAutoFit/>
          </a:bodyPr>
          <a:lstStyle/>
          <a:p>
            <a:pPr algn="r"/>
            <a:r>
              <a:rPr lang="en-US" dirty="0" smtClean="0">
                <a:solidFill>
                  <a:prstClr val="black"/>
                </a:solidFill>
              </a:rPr>
              <a:t>detests</a:t>
            </a:r>
            <a:endParaRPr lang="en-US" dirty="0">
              <a:solidFill>
                <a:prstClr val="black"/>
              </a:solidFill>
            </a:endParaRPr>
          </a:p>
        </p:txBody>
      </p:sp>
      <p:pic>
        <p:nvPicPr>
          <p:cNvPr id="3078" name="Picture 6" descr="http://sonicmenu.s3.amazonaws.com/2511349116313.8153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7767" y="4445317"/>
            <a:ext cx="1393667" cy="1567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52334" y="6153090"/>
            <a:ext cx="709233" cy="400110"/>
          </a:xfrm>
          <a:prstGeom prst="rect">
            <a:avLst/>
          </a:prstGeom>
          <a:noFill/>
        </p:spPr>
        <p:txBody>
          <a:bodyPr wrap="none" rtlCol="0">
            <a:spAutoFit/>
          </a:bodyPr>
          <a:lstStyle/>
          <a:p>
            <a:pPr algn="r"/>
            <a:r>
              <a:rPr lang="en-US" dirty="0" smtClean="0">
                <a:solidFill>
                  <a:prstClr val="black"/>
                </a:solidFill>
              </a:rPr>
              <a:t>fears</a:t>
            </a:r>
            <a:endParaRPr lang="en-US" dirty="0">
              <a:solidFill>
                <a:prstClr val="black"/>
              </a:solidFill>
            </a:endParaRPr>
          </a:p>
        </p:txBody>
      </p:sp>
      <p:pic>
        <p:nvPicPr>
          <p:cNvPr id="3080" name="Picture 8" descr="http://pubs.ext.vt.edu/444/444-422/L_IMG_Fig-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422"/>
          <a:stretch/>
        </p:blipFill>
        <p:spPr bwMode="auto">
          <a:xfrm>
            <a:off x="7791189" y="5847813"/>
            <a:ext cx="1276611" cy="933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45751" y="3131403"/>
            <a:ext cx="1624419" cy="830997"/>
          </a:xfrm>
          <a:prstGeom prst="rect">
            <a:avLst/>
          </a:prstGeom>
          <a:noFill/>
        </p:spPr>
        <p:txBody>
          <a:bodyPr wrap="none" rtlCol="0">
            <a:spAutoFit/>
          </a:bodyPr>
          <a:lstStyle/>
          <a:p>
            <a:pPr algn="r"/>
            <a:r>
              <a:rPr lang="en-US" dirty="0" smtClean="0">
                <a:solidFill>
                  <a:prstClr val="black"/>
                </a:solidFill>
              </a:rPr>
              <a:t>In her </a:t>
            </a:r>
            <a:r>
              <a:rPr lang="en-US" sz="2800" dirty="0" smtClean="0">
                <a:solidFill>
                  <a:prstClr val="black"/>
                </a:solidFill>
              </a:rPr>
              <a:t>work</a:t>
            </a:r>
            <a:r>
              <a:rPr lang="en-US" dirty="0" smtClean="0">
                <a:solidFill>
                  <a:prstClr val="black"/>
                </a:solidFill>
              </a:rPr>
              <a:t/>
            </a:r>
            <a:br>
              <a:rPr lang="en-US" dirty="0" smtClean="0">
                <a:solidFill>
                  <a:prstClr val="black"/>
                </a:solidFill>
              </a:rPr>
            </a:br>
            <a:r>
              <a:rPr lang="en-US" dirty="0" smtClean="0">
                <a:solidFill>
                  <a:prstClr val="black"/>
                </a:solidFill>
              </a:rPr>
              <a:t>experience</a:t>
            </a:r>
            <a:endParaRPr lang="en-US" dirty="0">
              <a:solidFill>
                <a:prstClr val="black"/>
              </a:solidFill>
            </a:endParaRPr>
          </a:p>
        </p:txBody>
      </p:sp>
      <p:pic>
        <p:nvPicPr>
          <p:cNvPr id="3082" name="Picture 10" descr="http://media.lehighvalleylive.com/allentown_impact/photo/air-products-aadab33ac2ac60d2_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2935785"/>
            <a:ext cx="1676400" cy="1253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6781800" y="3557294"/>
            <a:ext cx="381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88" name="Picture 16" descr="http://cdn.intechopen.com/books/images/20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20000">
            <a:off x="5643968" y="3051845"/>
            <a:ext cx="862308" cy="11727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90" name="Picture 18" descr="http://encyclopedia.che.engin.umich.edu/Images/SeparationsChemical/DistillationColumns/abou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8473" y="2859586"/>
            <a:ext cx="1386605" cy="14076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300188" y="1066800"/>
            <a:ext cx="1671612" cy="830997"/>
          </a:xfrm>
          <a:prstGeom prst="rect">
            <a:avLst/>
          </a:prstGeom>
          <a:noFill/>
        </p:spPr>
        <p:txBody>
          <a:bodyPr wrap="none" rtlCol="0">
            <a:spAutoFit/>
          </a:bodyPr>
          <a:lstStyle/>
          <a:p>
            <a:pPr algn="r"/>
            <a:r>
              <a:rPr lang="en-US" dirty="0" smtClean="0">
                <a:solidFill>
                  <a:prstClr val="black"/>
                </a:solidFill>
              </a:rPr>
              <a:t>As far as her </a:t>
            </a:r>
          </a:p>
          <a:p>
            <a:pPr algn="r"/>
            <a:r>
              <a:rPr lang="en-US" sz="2800" dirty="0" smtClean="0">
                <a:solidFill>
                  <a:prstClr val="black"/>
                </a:solidFill>
              </a:rPr>
              <a:t>education</a:t>
            </a:r>
            <a:endParaRPr lang="en-US" dirty="0">
              <a:solidFill>
                <a:prstClr val="black"/>
              </a:solidFill>
            </a:endParaRPr>
          </a:p>
        </p:txBody>
      </p:sp>
      <p:pic>
        <p:nvPicPr>
          <p:cNvPr id="3092" name="Picture 20" descr="http://www.digital-topo-maps.com/county-map/sat/pennsylvania-map.jpg"/>
          <p:cNvPicPr>
            <a:picLocks noChangeAspect="1" noChangeArrowheads="1"/>
          </p:cNvPicPr>
          <p:nvPr/>
        </p:nvPicPr>
        <p:blipFill rotWithShape="1">
          <a:blip r:embed="rId10">
            <a:extLst>
              <a:ext uri="{28A0092B-C50C-407E-A947-70E740481C1C}">
                <a14:useLocalDpi xmlns:a14="http://schemas.microsoft.com/office/drawing/2010/main" val="0"/>
              </a:ext>
            </a:extLst>
          </a:blip>
          <a:srcRect l="22395" t="34324" b="14209"/>
          <a:stretch/>
        </p:blipFill>
        <p:spPr bwMode="auto">
          <a:xfrm>
            <a:off x="3657600" y="516437"/>
            <a:ext cx="4758629" cy="190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4200" y="1600200"/>
            <a:ext cx="1418978" cy="400110"/>
          </a:xfrm>
          <a:prstGeom prst="rect">
            <a:avLst/>
          </a:prstGeom>
          <a:solidFill>
            <a:schemeClr val="tx1">
              <a:alpha val="49000"/>
            </a:schemeClr>
          </a:solidFill>
        </p:spPr>
        <p:txBody>
          <a:bodyPr wrap="none" rtlCol="0">
            <a:spAutoFit/>
          </a:bodyPr>
          <a:lstStyle/>
          <a:p>
            <a:r>
              <a:rPr lang="en-US" dirty="0" smtClean="0">
                <a:solidFill>
                  <a:prstClr val="white"/>
                </a:solidFill>
              </a:rPr>
              <a:t>Summit Hill</a:t>
            </a:r>
            <a:endParaRPr lang="en-US" dirty="0">
              <a:solidFill>
                <a:prstClr val="white"/>
              </a:solidFill>
            </a:endParaRPr>
          </a:p>
        </p:txBody>
      </p:sp>
      <p:cxnSp>
        <p:nvCxnSpPr>
          <p:cNvPr id="11" name="Straight Arrow Connector 10"/>
          <p:cNvCxnSpPr/>
          <p:nvPr/>
        </p:nvCxnSpPr>
        <p:spPr>
          <a:xfrm flipH="1" flipV="1">
            <a:off x="5334000" y="1219200"/>
            <a:ext cx="16383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3" descr="nicema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9028" y="1006288"/>
            <a:ext cx="815544" cy="42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5350" y="1595275"/>
            <a:ext cx="829572" cy="429180"/>
          </a:xfrm>
          <a:prstGeom prst="rect">
            <a:avLst/>
          </a:prstGeom>
        </p:spPr>
      </p:pic>
      <p:sp>
        <p:nvSpPr>
          <p:cNvPr id="13" name="TextBox 12"/>
          <p:cNvSpPr txBox="1"/>
          <p:nvPr/>
        </p:nvSpPr>
        <p:spPr>
          <a:xfrm>
            <a:off x="3657600" y="838200"/>
            <a:ext cx="742511" cy="523220"/>
          </a:xfrm>
          <a:prstGeom prst="rect">
            <a:avLst/>
          </a:prstGeom>
          <a:noFill/>
        </p:spPr>
        <p:txBody>
          <a:bodyPr wrap="none" rtlCol="0">
            <a:spAutoFit/>
          </a:bodyPr>
          <a:lstStyle/>
          <a:p>
            <a:r>
              <a:rPr lang="en-US" sz="2800" dirty="0" err="1" smtClean="0">
                <a:solidFill>
                  <a:prstClr val="white"/>
                </a:solidFill>
              </a:rPr>
              <a:t>ChE</a:t>
            </a:r>
            <a:endParaRPr lang="en-US" sz="2800" dirty="0">
              <a:solidFill>
                <a:prstClr val="white"/>
              </a:solidFill>
            </a:endParaRPr>
          </a:p>
        </p:txBody>
      </p:sp>
      <p:sp>
        <p:nvSpPr>
          <p:cNvPr id="26" name="TextBox 25"/>
          <p:cNvSpPr txBox="1"/>
          <p:nvPr/>
        </p:nvSpPr>
        <p:spPr>
          <a:xfrm>
            <a:off x="4653255" y="413945"/>
            <a:ext cx="1088760" cy="523220"/>
          </a:xfrm>
          <a:prstGeom prst="rect">
            <a:avLst/>
          </a:prstGeom>
          <a:noFill/>
        </p:spPr>
        <p:txBody>
          <a:bodyPr wrap="none" rtlCol="0">
            <a:spAutoFit/>
          </a:bodyPr>
          <a:lstStyle/>
          <a:p>
            <a:r>
              <a:rPr lang="en-US" sz="2800" dirty="0" smtClean="0">
                <a:solidFill>
                  <a:prstClr val="white"/>
                </a:solidFill>
                <a:latin typeface="Brush Script MT" panose="03060802040406070304" pitchFamily="66" charset="0"/>
              </a:rPr>
              <a:t>WEPO</a:t>
            </a:r>
            <a:endParaRPr lang="en-US" sz="2800" dirty="0">
              <a:solidFill>
                <a:prstClr val="white"/>
              </a:solidFill>
              <a:latin typeface="Brush Script MT" panose="03060802040406070304" pitchFamily="66" charset="0"/>
            </a:endParaRPr>
          </a:p>
        </p:txBody>
      </p:sp>
      <p:sp>
        <p:nvSpPr>
          <p:cNvPr id="24" name="Rectangle 23"/>
          <p:cNvSpPr/>
          <p:nvPr/>
        </p:nvSpPr>
        <p:spPr>
          <a:xfrm>
            <a:off x="0" y="0"/>
            <a:ext cx="9131434" cy="6858000"/>
          </a:xfrm>
          <a:prstGeom prst="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70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6242</TotalTime>
  <Words>324</Words>
  <Application>Microsoft Office PowerPoint</Application>
  <PresentationFormat>On-screen Show (4:3)</PresentationFormat>
  <Paragraphs>29</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blank</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Books of Old Testament</dc:title>
  <dc:creator>Michael Alley</dc:creator>
  <cp:lastModifiedBy>Michael Alley</cp:lastModifiedBy>
  <cp:revision>62</cp:revision>
  <cp:lastPrinted>2014-11-14T21:03:09Z</cp:lastPrinted>
  <dcterms:created xsi:type="dcterms:W3CDTF">2014-10-27T14:30:24Z</dcterms:created>
  <dcterms:modified xsi:type="dcterms:W3CDTF">2015-06-12T19:12:56Z</dcterms:modified>
</cp:coreProperties>
</file>