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5879" autoAdjust="0"/>
  </p:normalViewPr>
  <p:slideViewPr>
    <p:cSldViewPr>
      <p:cViewPr>
        <p:scale>
          <a:sx n="100" d="100"/>
          <a:sy n="100" d="100"/>
        </p:scale>
        <p:origin x="-194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ctr"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3" name="Shape 3"/>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indent="0" algn="r" rtl="0">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4" name="Shape 4"/>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rnd">
            <a:solidFill>
              <a:srgbClr val="000000"/>
            </a:solidFill>
            <a:prstDash val="solid"/>
            <a:miter/>
            <a:headEnd type="none" w="med" len="med"/>
            <a:tailEnd type="none" w="med" len="med"/>
          </a:ln>
        </p:spPr>
      </p:sp>
      <p:sp>
        <p:nvSpPr>
          <p:cNvPr id="5" name="Shape 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6" name="Shape 6"/>
          <p:cNvSpPr txBox="1">
            <a:spLocks noGrp="1"/>
          </p:cNvSpPr>
          <p:nvPr>
            <p:ph type="ftr" idx="11"/>
          </p:nvPr>
        </p:nvSpPr>
        <p:spPr>
          <a:xfrm>
            <a:off x="0" y="8685211"/>
            <a:ext cx="2971799" cy="457200"/>
          </a:xfrm>
          <a:prstGeom prst="rect">
            <a:avLst/>
          </a:prstGeom>
          <a:noFill/>
          <a:ln>
            <a:noFill/>
          </a:ln>
        </p:spPr>
        <p:txBody>
          <a:bodyPr lIns="91425" tIns="91425" rIns="91425" bIns="91425" anchor="ctr"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7" name="Shape 7"/>
          <p:cNvSpPr txBox="1">
            <a:spLocks noGrp="1"/>
          </p:cNvSpPr>
          <p:nvPr>
            <p:ph type="sldNum" idx="12"/>
          </p:nvPr>
        </p:nvSpPr>
        <p:spPr>
          <a:xfrm>
            <a:off x="3884612" y="8685211"/>
            <a:ext cx="2971799" cy="457200"/>
          </a:xfrm>
          <a:prstGeom prst="rect">
            <a:avLst/>
          </a:prstGeom>
          <a:noFill/>
          <a:ln>
            <a:noFill/>
          </a:ln>
        </p:spPr>
        <p:txBody>
          <a:bodyPr lIns="91425" tIns="91425" rIns="91425" bIns="91425" anchor="b" anchorCtr="0"/>
          <a:lstStyle>
            <a:lvl1pPr marL="0" marR="0" indent="0" algn="r" rtl="0">
              <a:defRPr/>
            </a:lvl1pPr>
            <a:lvl2pPr>
              <a:defRPr/>
            </a:lvl2pPr>
            <a:lvl3pPr>
              <a:defRPr/>
            </a:lvl3pPr>
            <a:lvl4pPr>
              <a:defRPr/>
            </a:lvl4pPr>
            <a:lvl5pPr>
              <a:defRPr/>
            </a:lvl5pPr>
            <a:lvl6pPr>
              <a:defRPr/>
            </a:lvl6pPr>
            <a:lvl7pPr>
              <a:defRPr/>
            </a:lvl7pPr>
            <a:lvl8pPr>
              <a:defRPr/>
            </a:lvl8pPr>
            <a:lvl9pPr>
              <a:defRPr/>
            </a:lvl9pPr>
          </a:lstStyle>
          <a:p>
            <a:endParaRPr/>
          </a:p>
        </p:txBody>
      </p:sp>
    </p:spTree>
    <p:extLst>
      <p:ext uri="{BB962C8B-B14F-4D97-AF65-F5344CB8AC3E}">
        <p14:creationId xmlns:p14="http://schemas.microsoft.com/office/powerpoint/2010/main" val="3779274553"/>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riting.engr.psu.edu/slides.html"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
        <p:cNvGrpSpPr/>
        <p:nvPr/>
      </p:nvGrpSpPr>
      <p:grpSpPr>
        <a:xfrm>
          <a:off x="0" y="0"/>
          <a:ext cx="0" cy="0"/>
          <a:chOff x="0" y="0"/>
          <a:chExt cx="0" cy="0"/>
        </a:xfrm>
      </p:grpSpPr>
      <p:sp>
        <p:nvSpPr>
          <p:cNvPr id="19" name="Shape 19"/>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Clr>
                <a:srgbClr val="000000"/>
              </a:buClr>
              <a:buSzPct val="25000"/>
              <a:buFont typeface="Arial"/>
              <a:buNone/>
            </a:pPr>
            <a:r>
              <a:rPr lang="en-US" sz="1200" b="0" i="0" u="none" strike="noStrike" cap="none" baseline="0">
                <a:solidFill>
                  <a:srgbClr val="000000"/>
                </a:solidFill>
              </a:rPr>
              <a:t>*</a:t>
            </a:r>
          </a:p>
        </p:txBody>
      </p:sp>
      <p:sp>
        <p:nvSpPr>
          <p:cNvPr id="20" name="Shape 20"/>
          <p:cNvSpPr>
            <a:spLocks noGrp="1" noRot="1" noChangeAspect="1"/>
          </p:cNvSpPr>
          <p:nvPr>
            <p:ph type="sldImg" idx="2"/>
          </p:nvPr>
        </p:nvSpPr>
        <p:spPr>
          <a:xfrm>
            <a:off x="1160463" y="698500"/>
            <a:ext cx="4538662" cy="3403600"/>
          </a:xfrm>
          <a:custGeom>
            <a:avLst/>
            <a:gdLst/>
            <a:ahLst/>
            <a:cxnLst/>
            <a:rect l="0" t="0" r="0" b="0"/>
            <a:pathLst>
              <a:path w="120000" h="120000" extrusionOk="0">
                <a:moveTo>
                  <a:pt x="0" y="0"/>
                </a:moveTo>
                <a:lnTo>
                  <a:pt x="120000" y="0"/>
                </a:lnTo>
                <a:lnTo>
                  <a:pt x="120000" y="120000"/>
                </a:lnTo>
                <a:lnTo>
                  <a:pt x="0" y="120000"/>
                </a:lnTo>
                <a:close/>
              </a:path>
            </a:pathLst>
          </a:custGeom>
          <a:noFill/>
          <a:ln w="9525" cap="rnd">
            <a:solidFill>
              <a:srgbClr val="000000"/>
            </a:solidFill>
            <a:prstDash val="solid"/>
            <a:miter/>
            <a:headEnd type="none" w="med" len="med"/>
            <a:tailEnd type="none" w="med" len="med"/>
          </a:ln>
        </p:spPr>
      </p:sp>
      <p:sp>
        <p:nvSpPr>
          <p:cNvPr id="21" name="Shape 21"/>
          <p:cNvSpPr txBox="1">
            <a:spLocks noGrp="1"/>
          </p:cNvSpPr>
          <p:nvPr>
            <p:ph type="body" idx="1"/>
          </p:nvPr>
        </p:nvSpPr>
        <p:spPr>
          <a:xfrm>
            <a:off x="990600" y="4265612"/>
            <a:ext cx="5029199" cy="4116299"/>
          </a:xfrm>
          <a:prstGeom prst="rect">
            <a:avLst/>
          </a:prstGeom>
          <a:noFill/>
          <a:ln>
            <a:noFill/>
          </a:ln>
        </p:spPr>
        <p:txBody>
          <a:bodyPr lIns="90450" tIns="44425" rIns="90450" bIns="44425" anchor="t" anchorCtr="0">
            <a:noAutofit/>
          </a:bodyPr>
          <a:lstStyle/>
          <a:p>
            <a:pPr marL="0" marR="0" lvl="0" indent="0" algn="l" rtl="0">
              <a:spcBef>
                <a:spcPts val="0"/>
              </a:spcBef>
              <a:buSzPct val="25000"/>
              <a:buFont typeface="Arial"/>
              <a:buNone/>
            </a:pPr>
            <a:r>
              <a:rPr lang="en-US" sz="1800" dirty="0" err="1"/>
              <a:t>这个文件是一个使用主题证明结构制作工程类演讲的幻灯片的模板</a:t>
            </a:r>
            <a:r>
              <a:rPr lang="en-US" sz="1800" dirty="0"/>
              <a:t>。*这个模板中的很多排版方式方法不同于传统的幻灯片，这些变化使工程类的演讲更有效的向观众传达信息。这个模板中有关幻灯片的设计的内容来自于这本书</a:t>
            </a:r>
            <a:r>
              <a:rPr lang="en-US" sz="1800" i="1" dirty="0">
                <a:solidFill>
                  <a:schemeClr val="dk1"/>
                </a:solidFill>
              </a:rPr>
              <a:t>The Craft of Scientific Presentations (</a:t>
            </a:r>
            <a:r>
              <a:rPr lang="en-US" sz="1800" i="1" dirty="0" err="1">
                <a:solidFill>
                  <a:schemeClr val="dk1"/>
                </a:solidFill>
              </a:rPr>
              <a:t>第二版）</a:t>
            </a:r>
            <a:r>
              <a:rPr lang="en-US" sz="1800" dirty="0" err="1">
                <a:solidFill>
                  <a:schemeClr val="dk1"/>
                </a:solidFill>
              </a:rPr>
              <a:t>中的第四章</a:t>
            </a:r>
            <a:r>
              <a:rPr lang="en-US" sz="1800" dirty="0">
                <a:solidFill>
                  <a:schemeClr val="dk1"/>
                </a:solidFill>
              </a:rPr>
              <a:t>。</a:t>
            </a:r>
          </a:p>
          <a:p>
            <a:endParaRPr lang="en-US" sz="1800" dirty="0">
              <a:solidFill>
                <a:schemeClr val="dk1"/>
              </a:solidFill>
            </a:endParaRPr>
          </a:p>
          <a:p>
            <a:pPr marL="0" marR="0" lvl="0" indent="0" algn="l" rtl="0">
              <a:spcBef>
                <a:spcPts val="0"/>
              </a:spcBef>
              <a:buSzPct val="25000"/>
              <a:buFont typeface="Arial"/>
              <a:buNone/>
            </a:pPr>
            <a:r>
              <a:rPr lang="en-US" sz="1800" dirty="0" err="1">
                <a:solidFill>
                  <a:schemeClr val="dk1"/>
                </a:solidFill>
              </a:rPr>
              <a:t>下面的链接是主题证明结构的幻灯片设计的主页</a:t>
            </a:r>
            <a:r>
              <a:rPr lang="en-US" sz="1800" dirty="0">
                <a:solidFill>
                  <a:schemeClr val="dk1"/>
                </a:solidFill>
              </a:rPr>
              <a:t> </a:t>
            </a:r>
            <a:r>
              <a:rPr lang="en-US" sz="1800" b="0" i="0" u="sng" strike="noStrike" cap="none" baseline="0" dirty="0">
                <a:solidFill>
                  <a:schemeClr val="hlink"/>
                </a:solidFill>
                <a:hlinkClick r:id="rId3"/>
              </a:rPr>
              <a:t>http://writing.engr.psu.edu/slides.html</a:t>
            </a:r>
          </a:p>
          <a:p>
            <a:endParaRPr lang="en-US" sz="1800" b="0" i="0" u="sng" strike="noStrike" cap="none" baseline="0" dirty="0">
              <a:solidFill>
                <a:schemeClr val="hlink"/>
              </a:solidFill>
              <a:hlinkClick r:id="rId3"/>
            </a:endParaRPr>
          </a:p>
          <a:p>
            <a:pPr marL="0" marR="0" lvl="0" indent="0" algn="l" rtl="0">
              <a:spcBef>
                <a:spcPts val="0"/>
              </a:spcBef>
              <a:buSzPct val="25000"/>
              <a:buFont typeface="Arial"/>
              <a:buNone/>
            </a:pPr>
            <a:r>
              <a:rPr lang="en-US" sz="1800" dirty="0" err="1"/>
              <a:t>现在你正在阅读的部分被称作幻灯片的笔记部分</a:t>
            </a:r>
            <a:r>
              <a:rPr lang="en-US" sz="1800" dirty="0"/>
              <a:t>。</a:t>
            </a:r>
          </a:p>
          <a:p>
            <a:endParaRPr lang="en-US" sz="1800" dirty="0"/>
          </a:p>
          <a:p>
            <a:pPr marL="0" marR="0" lvl="0" indent="0" algn="l" rtl="0">
              <a:spcBef>
                <a:spcPts val="0"/>
              </a:spcBef>
              <a:buSzPct val="25000"/>
              <a:buFont typeface="Arial"/>
              <a:buNone/>
            </a:pPr>
            <a:r>
              <a:rPr lang="en-US" sz="1800" dirty="0" err="1"/>
              <a:t>小技巧：在制作幻灯片时，用演讲的名称来命名文件</a:t>
            </a:r>
            <a:endParaRPr lang="en-US" sz="1800" dirty="0"/>
          </a:p>
          <a:p>
            <a:pPr marL="0" marR="0" lvl="0" indent="0" algn="l" rtl="0">
              <a:spcBef>
                <a:spcPts val="0"/>
              </a:spcBef>
              <a:buSzPct val="25000"/>
              <a:buFont typeface="Arial"/>
              <a:buNone/>
            </a:pPr>
            <a:r>
              <a:rPr lang="en-US" sz="1000" b="0" i="1" u="none" strike="noStrike" cap="none" baseline="0" dirty="0"/>
              <a:t>___________________________________________</a:t>
            </a:r>
          </a:p>
          <a:p>
            <a:pPr marL="0" marR="0" lvl="0" indent="0" algn="l" rtl="0">
              <a:spcBef>
                <a:spcPts val="0"/>
              </a:spcBef>
              <a:buSzPct val="25000"/>
              <a:buFont typeface="Arial"/>
              <a:buNone/>
            </a:pPr>
            <a:r>
              <a:rPr lang="en-US" sz="1000" b="0" i="1" u="none" strike="noStrike" cap="none" baseline="0" dirty="0"/>
              <a:t>*</a:t>
            </a:r>
            <a:r>
              <a:rPr lang="en-US" sz="1000" i="1" dirty="0" err="1"/>
              <a:t>读者可以下载并使用这个模板，但是不可以将这个模板用于任何商业目的，模板内的所有内容归宾夕法尼亚州立大学所有</a:t>
            </a:r>
            <a:r>
              <a:rPr lang="en-US" sz="1000" i="1" dirty="0"/>
              <a: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Clr>
                <a:srgbClr val="000000"/>
              </a:buClr>
              <a:buSzPct val="25000"/>
              <a:buFont typeface="Arial"/>
              <a:buNone/>
            </a:pPr>
            <a:r>
              <a:rPr lang="en-US" sz="1200" b="0" i="0" u="none" strike="noStrike" cap="none" baseline="0">
                <a:solidFill>
                  <a:srgbClr val="000000"/>
                </a:solidFill>
              </a:rPr>
              <a:t>*</a:t>
            </a:r>
          </a:p>
        </p:txBody>
      </p:sp>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rnd">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a:t>这个空白页是用来练习制作主体部分的幻灯片</a:t>
            </a:r>
            <a:r>
              <a:rPr lang="en-US" sz="1800" b="0" i="0" u="none" strike="noStrike" cap="none" baseline="0"/>
              <a: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Clr>
                <a:srgbClr val="000000"/>
              </a:buClr>
              <a:buSzPct val="25000"/>
              <a:buFont typeface="Arial"/>
              <a:buNone/>
            </a:pPr>
            <a:r>
              <a:rPr lang="en-US" sz="1200" b="0" i="0" u="none" strike="noStrike" cap="none" baseline="0">
                <a:solidFill>
                  <a:srgbClr val="000000"/>
                </a:solidFill>
              </a:rPr>
              <a:t>*</a:t>
            </a:r>
          </a:p>
        </p:txBody>
      </p:sp>
      <p:sp>
        <p:nvSpPr>
          <p:cNvPr id="129" name="Shape 129"/>
          <p:cNvSpPr>
            <a:spLocks noGrp="1" noRot="1" noChangeAspect="1"/>
          </p:cNvSpPr>
          <p:nvPr>
            <p:ph type="sldImg" idx="2"/>
          </p:nvPr>
        </p:nvSpPr>
        <p:spPr>
          <a:xfrm>
            <a:off x="1160463" y="698500"/>
            <a:ext cx="4538662" cy="3403600"/>
          </a:xfrm>
          <a:custGeom>
            <a:avLst/>
            <a:gdLst/>
            <a:ahLst/>
            <a:cxnLst/>
            <a:rect l="0" t="0" r="0" b="0"/>
            <a:pathLst>
              <a:path w="120000" h="120000" extrusionOk="0">
                <a:moveTo>
                  <a:pt x="0" y="0"/>
                </a:moveTo>
                <a:lnTo>
                  <a:pt x="120000" y="0"/>
                </a:lnTo>
                <a:lnTo>
                  <a:pt x="120000" y="120000"/>
                </a:lnTo>
                <a:lnTo>
                  <a:pt x="0" y="120000"/>
                </a:lnTo>
                <a:close/>
              </a:path>
            </a:pathLst>
          </a:custGeom>
          <a:noFill/>
          <a:ln w="9525" cap="rnd">
            <a:solidFill>
              <a:srgbClr val="000000"/>
            </a:solidFill>
            <a:prstDash val="solid"/>
            <a:miter/>
            <a:headEnd type="none" w="med" len="med"/>
            <a:tailEnd type="none" w="med" len="med"/>
          </a:ln>
        </p:spPr>
      </p:sp>
      <p:sp>
        <p:nvSpPr>
          <p:cNvPr id="130" name="Shape 130"/>
          <p:cNvSpPr txBox="1">
            <a:spLocks noGrp="1"/>
          </p:cNvSpPr>
          <p:nvPr>
            <p:ph type="body" idx="1"/>
          </p:nvPr>
        </p:nvSpPr>
        <p:spPr>
          <a:xfrm>
            <a:off x="912812" y="4343400"/>
            <a:ext cx="5032374" cy="4113211"/>
          </a:xfrm>
          <a:prstGeom prst="rect">
            <a:avLst/>
          </a:prstGeom>
          <a:noFill/>
          <a:ln>
            <a:noFill/>
          </a:ln>
        </p:spPr>
        <p:txBody>
          <a:bodyPr lIns="91400" tIns="45700" rIns="91400" bIns="45700" anchor="t" anchorCtr="0">
            <a:noAutofit/>
          </a:bodyPr>
          <a:lstStyle/>
          <a:p>
            <a:pPr>
              <a:buNone/>
            </a:pPr>
            <a:r>
              <a:rPr lang="en-US" sz="1800" dirty="0" err="1">
                <a:solidFill>
                  <a:schemeClr val="dk1"/>
                </a:solidFill>
              </a:rPr>
              <a:t>这个是演讲第二个主体部分的幻灯片设计的模板。在这张幻灯灯片里，</a:t>
            </a:r>
            <a:r>
              <a:rPr lang="en-US" sz="1800" dirty="0" err="1" smtClean="0">
                <a:solidFill>
                  <a:schemeClr val="dk1"/>
                </a:solidFill>
              </a:rPr>
              <a:t>可以考虑重复</a:t>
            </a:r>
            <a:r>
              <a:rPr lang="zh-CN" altLang="en-US" sz="1800" dirty="0" smtClean="0">
                <a:solidFill>
                  <a:schemeClr val="dk1"/>
                </a:solidFill>
              </a:rPr>
              <a:t>使用</a:t>
            </a:r>
            <a:r>
              <a:rPr lang="en-US" sz="1800" dirty="0" err="1" smtClean="0">
                <a:solidFill>
                  <a:schemeClr val="dk1"/>
                </a:solidFill>
              </a:rPr>
              <a:t>在规划页里用到</a:t>
            </a:r>
            <a:r>
              <a:rPr lang="zh-CN" altLang="en-US" sz="1800" dirty="0" smtClean="0">
                <a:solidFill>
                  <a:schemeClr val="dk1"/>
                </a:solidFill>
              </a:rPr>
              <a:t>的</a:t>
            </a:r>
            <a:r>
              <a:rPr lang="en-US" sz="1800" dirty="0" err="1" smtClean="0">
                <a:solidFill>
                  <a:schemeClr val="dk1"/>
                </a:solidFill>
              </a:rPr>
              <a:t>图片</a:t>
            </a:r>
            <a:r>
              <a:rPr lang="en-US" sz="1800" dirty="0" err="1">
                <a:solidFill>
                  <a:schemeClr val="dk1"/>
                </a:solidFill>
              </a:rPr>
              <a:t>（</a:t>
            </a:r>
            <a:r>
              <a:rPr lang="en-US" sz="1800" dirty="0" err="1" smtClean="0">
                <a:solidFill>
                  <a:schemeClr val="dk1"/>
                </a:solidFill>
              </a:rPr>
              <a:t>或者</a:t>
            </a:r>
            <a:r>
              <a:rPr lang="zh-CN" altLang="en-US" sz="1800" dirty="0" smtClean="0">
                <a:solidFill>
                  <a:schemeClr val="dk1"/>
                </a:solidFill>
              </a:rPr>
              <a:t>公式</a:t>
            </a:r>
            <a:r>
              <a:rPr lang="en-US" sz="1800" dirty="0" smtClean="0">
                <a:solidFill>
                  <a:schemeClr val="dk1"/>
                </a:solidFill>
              </a:rPr>
              <a:t>）。</a:t>
            </a:r>
            <a:r>
              <a:rPr lang="en-US" sz="1800" dirty="0" err="1">
                <a:solidFill>
                  <a:schemeClr val="dk1"/>
                </a:solidFill>
              </a:rPr>
              <a:t>用标题句来说明这个主题。如果需要，在幻灯片的主体部分，放上可以证明这一主题的图片或者是文字。详情请见CSP的第四章</a:t>
            </a:r>
            <a:r>
              <a:rPr lang="en-US" sz="1800" dirty="0">
                <a:solidFill>
                  <a:schemeClr val="dk1"/>
                </a:solidFill>
              </a:rPr>
              <a:t>。</a:t>
            </a:r>
          </a:p>
          <a:p>
            <a:endParaRPr lang="en-US" sz="1800" dirty="0">
              <a:solidFill>
                <a:schemeClr val="dk1"/>
              </a:solidFill>
            </a:endParaRPr>
          </a:p>
          <a:p>
            <a:pPr marL="0" marR="0" lvl="0" indent="0" algn="l" rtl="0">
              <a:spcBef>
                <a:spcPts val="0"/>
              </a:spcBef>
              <a:buSzPct val="25000"/>
              <a:buFont typeface="Arial"/>
              <a:buNone/>
            </a:pPr>
            <a:r>
              <a:rPr lang="en-US" sz="1800" dirty="0" err="1"/>
              <a:t>该幻灯片展示了图片跟文字在该页主体部分的放置方法。其他的一些放置方法也会在这个模板中出现。</a:t>
            </a:r>
            <a:r>
              <a:rPr lang="en-US" sz="1800" dirty="0" err="1" smtClean="0"/>
              <a:t>选择最能证明你的主题的方法</a:t>
            </a:r>
            <a:r>
              <a:rPr lang="en-US" sz="1800" dirty="0"/>
              <a: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Shape 177"/>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Clr>
                <a:srgbClr val="000000"/>
              </a:buClr>
              <a:buSzPct val="25000"/>
              <a:buFont typeface="Arial"/>
              <a:buNone/>
            </a:pPr>
            <a:r>
              <a:rPr lang="en-US" sz="1200" b="0" i="0" u="none" strike="noStrike" cap="none" baseline="0">
                <a:solidFill>
                  <a:srgbClr val="000000"/>
                </a:solidFill>
              </a:rPr>
              <a:t>*</a:t>
            </a:r>
          </a:p>
        </p:txBody>
      </p:sp>
      <p:sp>
        <p:nvSpPr>
          <p:cNvPr id="178" name="Shape 178"/>
          <p:cNvSpPr>
            <a:spLocks noGrp="1" noRot="1" noChangeAspect="1"/>
          </p:cNvSpPr>
          <p:nvPr>
            <p:ph type="sldImg" idx="2"/>
          </p:nvPr>
        </p:nvSpPr>
        <p:spPr>
          <a:xfrm>
            <a:off x="1160463" y="698500"/>
            <a:ext cx="4538662" cy="3403600"/>
          </a:xfrm>
          <a:custGeom>
            <a:avLst/>
            <a:gdLst/>
            <a:ahLst/>
            <a:cxnLst/>
            <a:rect l="0" t="0" r="0" b="0"/>
            <a:pathLst>
              <a:path w="120000" h="120000" extrusionOk="0">
                <a:moveTo>
                  <a:pt x="0" y="0"/>
                </a:moveTo>
                <a:lnTo>
                  <a:pt x="120000" y="0"/>
                </a:lnTo>
                <a:lnTo>
                  <a:pt x="120000" y="120000"/>
                </a:lnTo>
                <a:lnTo>
                  <a:pt x="0" y="120000"/>
                </a:lnTo>
                <a:close/>
              </a:path>
            </a:pathLst>
          </a:custGeom>
          <a:noFill/>
          <a:ln w="9525" cap="rnd">
            <a:solidFill>
              <a:srgbClr val="000000"/>
            </a:solidFill>
            <a:prstDash val="solid"/>
            <a:miter/>
            <a:headEnd type="none" w="med" len="med"/>
            <a:tailEnd type="none" w="med" len="med"/>
          </a:ln>
        </p:spPr>
      </p:sp>
      <p:sp>
        <p:nvSpPr>
          <p:cNvPr id="179" name="Shape 179"/>
          <p:cNvSpPr txBox="1">
            <a:spLocks noGrp="1"/>
          </p:cNvSpPr>
          <p:nvPr>
            <p:ph type="body" idx="1"/>
          </p:nvPr>
        </p:nvSpPr>
        <p:spPr>
          <a:xfrm>
            <a:off x="685800" y="4343400"/>
            <a:ext cx="5486399" cy="4113211"/>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dirty="0" err="1">
                <a:solidFill>
                  <a:schemeClr val="dk1"/>
                </a:solidFill>
              </a:rPr>
              <a:t>这是另一个有关演讲主体部分的幻灯片设计例子。请留心，演讲者如何利用演示动画把复杂的联系用听众能理解的方式表达出来。</a:t>
            </a:r>
            <a:r>
              <a:rPr lang="en-US" sz="1800" dirty="0" err="1" smtClean="0">
                <a:solidFill>
                  <a:schemeClr val="dk1"/>
                </a:solidFill>
              </a:rPr>
              <a:t>也</a:t>
            </a:r>
            <a:r>
              <a:rPr lang="zh-CN" altLang="en-US" sz="1800" dirty="0" smtClean="0">
                <a:solidFill>
                  <a:schemeClr val="dk1"/>
                </a:solidFill>
              </a:rPr>
              <a:t>特别注意</a:t>
            </a:r>
            <a:r>
              <a:rPr lang="en-US" sz="1800" dirty="0" smtClean="0">
                <a:solidFill>
                  <a:schemeClr val="dk1"/>
                </a:solidFill>
              </a:rPr>
              <a:t>，</a:t>
            </a:r>
            <a:r>
              <a:rPr lang="zh-CN" altLang="en-US" sz="1800" dirty="0" smtClean="0">
                <a:solidFill>
                  <a:schemeClr val="dk1"/>
                </a:solidFill>
              </a:rPr>
              <a:t>演讲者</a:t>
            </a:r>
            <a:r>
              <a:rPr lang="en-US" sz="1800" dirty="0" err="1" smtClean="0">
                <a:solidFill>
                  <a:schemeClr val="dk1"/>
                </a:solidFill>
              </a:rPr>
              <a:t>用箭头来表示</a:t>
            </a:r>
            <a:r>
              <a:rPr lang="zh-CN" altLang="en-US" sz="1800" dirty="0" smtClean="0">
                <a:solidFill>
                  <a:schemeClr val="dk1"/>
                </a:solidFill>
              </a:rPr>
              <a:t>关</a:t>
            </a:r>
            <a:r>
              <a:rPr lang="en-US" sz="1800" dirty="0" err="1" smtClean="0">
                <a:solidFill>
                  <a:schemeClr val="dk1"/>
                </a:solidFill>
              </a:rPr>
              <a:t>系</a:t>
            </a:r>
            <a:r>
              <a:rPr lang="en-US" sz="1800" dirty="0" err="1">
                <a:solidFill>
                  <a:schemeClr val="dk1"/>
                </a:solidFill>
              </a:rPr>
              <a:t>，能得到项目列表无法达到的好效果</a:t>
            </a:r>
            <a:r>
              <a:rPr lang="en-US" sz="1800" dirty="0">
                <a:solidFill>
                  <a:schemeClr val="dk1"/>
                </a:solidFill>
              </a:rPr>
              <a:t>。</a:t>
            </a:r>
          </a:p>
          <a:p>
            <a:endParaRPr lang="en-US" sz="1800" dirty="0">
              <a:solidFill>
                <a:schemeClr val="dk1"/>
              </a:solidFill>
            </a:endParaRPr>
          </a:p>
          <a:p>
            <a:pPr marL="0" marR="0" lvl="0" indent="0" algn="l" rtl="0">
              <a:spcBef>
                <a:spcPts val="0"/>
              </a:spcBef>
              <a:buSzPct val="25000"/>
              <a:buFont typeface="Arial"/>
              <a:buNone/>
            </a:pPr>
            <a:r>
              <a:rPr lang="en-US" sz="1000" dirty="0" err="1" smtClean="0"/>
              <a:t>参考</a:t>
            </a:r>
            <a:r>
              <a:rPr lang="zh-CN" altLang="en-US" sz="1000" dirty="0" smtClean="0"/>
              <a:t>：</a:t>
            </a:r>
            <a:endParaRPr lang="en-US" sz="1000" dirty="0"/>
          </a:p>
          <a:p>
            <a:endParaRPr lang="en-US" sz="1000" dirty="0"/>
          </a:p>
          <a:p>
            <a:pPr marL="0" marR="0" lvl="0" indent="0" algn="l" rtl="0">
              <a:spcBef>
                <a:spcPts val="0"/>
              </a:spcBef>
              <a:buSzPct val="25000"/>
              <a:buFont typeface="Arial"/>
              <a:buNone/>
            </a:pPr>
            <a:r>
              <a:rPr lang="en-US" sz="1000" b="0" i="0" u="none" strike="noStrike" cap="none" baseline="0" dirty="0"/>
              <a:t>This slide is a composite slide from a number of mechanical engineering seniors in ME 4006, a laboratory course at Virginia Tech. These presentations occurred during the Fall 2004 semester.</a:t>
            </a:r>
          </a:p>
          <a:p>
            <a:endParaRPr lang="en-US" sz="1000" b="0" i="0" u="none" strike="noStrike" cap="none" baseline="0"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Shape 185"/>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Clr>
                <a:srgbClr val="000000"/>
              </a:buClr>
              <a:buSzPct val="25000"/>
              <a:buFont typeface="Arial"/>
              <a:buNone/>
            </a:pPr>
            <a:r>
              <a:rPr lang="en-US" sz="1200" b="0" i="0" u="none" strike="noStrike" cap="none" baseline="0">
                <a:solidFill>
                  <a:srgbClr val="000000"/>
                </a:solidFill>
              </a:rPr>
              <a:t>*</a:t>
            </a:r>
          </a:p>
        </p:txBody>
      </p:sp>
      <p:sp>
        <p:nvSpPr>
          <p:cNvPr id="186" name="Shape 18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rnd">
            <a:solidFill>
              <a:srgbClr val="000000"/>
            </a:solidFill>
            <a:prstDash val="solid"/>
            <a:miter/>
            <a:headEnd type="none" w="med" len="med"/>
            <a:tailEnd type="none" w="med" len="med"/>
          </a:ln>
        </p:spPr>
      </p:sp>
      <p:sp>
        <p:nvSpPr>
          <p:cNvPr id="187" name="Shape 187"/>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a:t>这个空白页是用来练习制作主体部分的幻灯片</a:t>
            </a:r>
            <a:r>
              <a:rPr lang="en-US" sz="1800" b="0" i="0" u="none" strike="noStrike" cap="none" baseline="0"/>
              <a:t>.</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Shape 197"/>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Clr>
                <a:srgbClr val="000000"/>
              </a:buClr>
              <a:buSzPct val="25000"/>
              <a:buFont typeface="Arial"/>
              <a:buNone/>
            </a:pPr>
            <a:r>
              <a:rPr lang="en-US" sz="1200" b="0" i="0" u="none" strike="noStrike" cap="none" baseline="0">
                <a:solidFill>
                  <a:srgbClr val="000000"/>
                </a:solidFill>
              </a:rPr>
              <a:t>*</a:t>
            </a:r>
          </a:p>
        </p:txBody>
      </p:sp>
      <p:sp>
        <p:nvSpPr>
          <p:cNvPr id="198" name="Shape 198"/>
          <p:cNvSpPr>
            <a:spLocks noGrp="1" noRot="1" noChangeAspect="1"/>
          </p:cNvSpPr>
          <p:nvPr>
            <p:ph type="sldImg" idx="2"/>
          </p:nvPr>
        </p:nvSpPr>
        <p:spPr>
          <a:xfrm>
            <a:off x="1160463" y="698500"/>
            <a:ext cx="4538662" cy="3403600"/>
          </a:xfrm>
          <a:custGeom>
            <a:avLst/>
            <a:gdLst/>
            <a:ahLst/>
            <a:cxnLst/>
            <a:rect l="0" t="0" r="0" b="0"/>
            <a:pathLst>
              <a:path w="120000" h="120000" extrusionOk="0">
                <a:moveTo>
                  <a:pt x="0" y="0"/>
                </a:moveTo>
                <a:lnTo>
                  <a:pt x="120000" y="0"/>
                </a:lnTo>
                <a:lnTo>
                  <a:pt x="120000" y="120000"/>
                </a:lnTo>
                <a:lnTo>
                  <a:pt x="0" y="120000"/>
                </a:lnTo>
                <a:close/>
              </a:path>
            </a:pathLst>
          </a:custGeom>
          <a:noFill/>
          <a:ln w="9525" cap="rnd">
            <a:solidFill>
              <a:srgbClr val="000000"/>
            </a:solidFill>
            <a:prstDash val="solid"/>
            <a:miter/>
            <a:headEnd type="none" w="med" len="med"/>
            <a:tailEnd type="none" w="med" len="med"/>
          </a:ln>
        </p:spPr>
      </p:sp>
      <p:sp>
        <p:nvSpPr>
          <p:cNvPr id="199" name="Shape 199"/>
          <p:cNvSpPr txBox="1">
            <a:spLocks noGrp="1"/>
          </p:cNvSpPr>
          <p:nvPr>
            <p:ph type="body" idx="1"/>
          </p:nvPr>
        </p:nvSpPr>
        <p:spPr>
          <a:xfrm>
            <a:off x="912812" y="4343400"/>
            <a:ext cx="5032374" cy="4113211"/>
          </a:xfrm>
          <a:prstGeom prst="rect">
            <a:avLst/>
          </a:prstGeom>
          <a:noFill/>
          <a:ln>
            <a:noFill/>
          </a:ln>
        </p:spPr>
        <p:txBody>
          <a:bodyPr lIns="91400" tIns="45700" rIns="91400" bIns="45700" anchor="t" anchorCtr="0">
            <a:noAutofit/>
          </a:bodyPr>
          <a:lstStyle/>
          <a:p>
            <a:pPr>
              <a:buNone/>
            </a:pPr>
            <a:r>
              <a:rPr lang="en-US" sz="1800" dirty="0" err="1" smtClean="0">
                <a:solidFill>
                  <a:schemeClr val="dk1"/>
                </a:solidFill>
              </a:rPr>
              <a:t>这个是第三个主体部分的幻灯片设计的模板</a:t>
            </a:r>
            <a:r>
              <a:rPr lang="en-US" sz="1800" dirty="0" err="1">
                <a:solidFill>
                  <a:schemeClr val="dk1"/>
                </a:solidFill>
              </a:rPr>
              <a:t>。在这张幻灯灯片里，可以考虑重复在规划页里用到同一张图片（或者式子</a:t>
            </a:r>
            <a:r>
              <a:rPr lang="en-US" sz="1800" dirty="0">
                <a:solidFill>
                  <a:schemeClr val="dk1"/>
                </a:solidFill>
              </a:rPr>
              <a:t>）。</a:t>
            </a:r>
            <a:r>
              <a:rPr lang="en-US" sz="1800" dirty="0" err="1">
                <a:solidFill>
                  <a:schemeClr val="dk1"/>
                </a:solidFill>
              </a:rPr>
              <a:t>用标题句来说明这个主题。如果需要，在幻灯片的主体部分，放上可以证明这一主题的图片或者是文字。详情请见CSP的第四章</a:t>
            </a:r>
            <a:r>
              <a:rPr lang="en-US" sz="1800" dirty="0">
                <a:solidFill>
                  <a:schemeClr val="dk1"/>
                </a:solidFill>
              </a:rPr>
              <a:t>。</a:t>
            </a:r>
          </a:p>
          <a:p>
            <a:endParaRPr lang="en-US" sz="1800" dirty="0">
              <a:solidFill>
                <a:schemeClr val="dk1"/>
              </a:solidFill>
            </a:endParaRPr>
          </a:p>
          <a:p>
            <a:pPr>
              <a:buNone/>
            </a:pPr>
            <a:r>
              <a:rPr lang="en-US" sz="1800" dirty="0" err="1">
                <a:solidFill>
                  <a:schemeClr val="dk1"/>
                </a:solidFill>
              </a:rPr>
              <a:t>该幻灯片展示了图片跟文字在该页主体部分的放置方法。其他的一些放置方法也会在这个模板中出现。选择个最能证明你的主题的方法</a:t>
            </a:r>
            <a:r>
              <a:rPr lang="en-US" sz="1800" dirty="0">
                <a:solidFill>
                  <a:schemeClr val="dk1"/>
                </a:solidFill>
              </a:rPr>
              <a:t>。</a:t>
            </a:r>
          </a:p>
          <a:p>
            <a:endParaRPr lang="en-US" sz="1800" dirty="0">
              <a:solidFill>
                <a:schemeClr val="dk1"/>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Shape 237"/>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Clr>
                <a:srgbClr val="000000"/>
              </a:buClr>
              <a:buSzPct val="25000"/>
              <a:buFont typeface="Times New Roman"/>
              <a:buNone/>
            </a:pPr>
            <a:r>
              <a:rPr lang="en-US" sz="1800" b="0" i="0" u="none" strike="noStrike" cap="none" baseline="0">
                <a:solidFill>
                  <a:srgbClr val="000000"/>
                </a:solidFill>
                <a:latin typeface="Times New Roman"/>
                <a:ea typeface="Times New Roman"/>
                <a:cs typeface="Times New Roman"/>
                <a:sym typeface="Times New Roman"/>
              </a:rPr>
              <a:t>*</a:t>
            </a:r>
          </a:p>
        </p:txBody>
      </p:sp>
      <p:sp>
        <p:nvSpPr>
          <p:cNvPr id="238" name="Shape 238"/>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Clr>
                <a:srgbClr val="000000"/>
              </a:buClr>
              <a:buSzPct val="25000"/>
              <a:buFont typeface="Times New Roman"/>
              <a:buNone/>
            </a:pPr>
            <a:r>
              <a:rPr lang="en-US" sz="1800" b="0" i="0" u="none" strike="noStrike" cap="none" baseline="0">
                <a:solidFill>
                  <a:srgbClr val="000000"/>
                </a:solidFill>
                <a:latin typeface="Times New Roman"/>
                <a:ea typeface="Times New Roman"/>
                <a:cs typeface="Times New Roman"/>
                <a:sym typeface="Times New Roman"/>
              </a:rPr>
              <a:t>*</a:t>
            </a:r>
          </a:p>
        </p:txBody>
      </p:sp>
      <p:sp>
        <p:nvSpPr>
          <p:cNvPr id="239" name="Shape 2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rnd">
            <a:solidFill>
              <a:srgbClr val="000000"/>
            </a:solidFill>
            <a:prstDash val="solid"/>
            <a:miter/>
            <a:headEnd type="none" w="med" len="med"/>
            <a:tailEnd type="none" w="med" len="med"/>
          </a:ln>
        </p:spPr>
      </p:sp>
      <p:sp>
        <p:nvSpPr>
          <p:cNvPr id="240" name="Shape 240"/>
          <p:cNvSpPr txBox="1">
            <a:spLocks noGrp="1"/>
          </p:cNvSpPr>
          <p:nvPr>
            <p:ph type="body" idx="1"/>
          </p:nvPr>
        </p:nvSpPr>
        <p:spPr>
          <a:xfrm>
            <a:off x="646112" y="4271962"/>
            <a:ext cx="5484812" cy="4190999"/>
          </a:xfrm>
          <a:prstGeom prst="rect">
            <a:avLst/>
          </a:prstGeom>
          <a:noFill/>
          <a:ln>
            <a:noFill/>
          </a:ln>
        </p:spPr>
        <p:txBody>
          <a:bodyPr lIns="91400" tIns="45700" rIns="91400" bIns="45700" anchor="t" anchorCtr="0">
            <a:noAutofit/>
          </a:bodyPr>
          <a:lstStyle/>
          <a:p>
            <a:pPr>
              <a:buNone/>
            </a:pPr>
            <a:r>
              <a:rPr lang="en-US" sz="1800"/>
              <a:t>这张幻灯片由Lauren Sawarynski设计制作。</a:t>
            </a:r>
            <a:r>
              <a:rPr lang="en-US" sz="1800">
                <a:solidFill>
                  <a:schemeClr val="dk1"/>
                </a:solidFill>
              </a:rPr>
              <a:t>Lauren Sawarynski是于2010年在宾夕法尼亚州立大学以生物工程毕业的本科生。现在她在耶鲁医学院任职医师助理。</a:t>
            </a:r>
          </a:p>
          <a:p>
            <a:endParaRPr lang="en-US" sz="1800">
              <a:solidFill>
                <a:schemeClr val="dk1"/>
              </a:solidFill>
            </a:endParaRPr>
          </a:p>
          <a:p>
            <a:pPr marL="0" marR="0" lvl="0" indent="0" algn="l" rtl="0">
              <a:buSzPct val="25000"/>
              <a:buFont typeface="Arial"/>
              <a:buNone/>
            </a:pPr>
            <a:r>
              <a:rPr lang="en-US" sz="1000"/>
              <a:t>参考</a:t>
            </a:r>
            <a:r>
              <a:rPr lang="en-US" sz="1000" b="0" i="0" u="none" strike="noStrike" cap="none" baseline="0"/>
              <a:t>:</a:t>
            </a:r>
          </a:p>
          <a:p>
            <a:pPr marL="0" marR="0" lvl="0" indent="0" algn="l" rtl="0">
              <a:buSzPct val="25000"/>
              <a:buFont typeface="Arial"/>
              <a:buNone/>
            </a:pPr>
            <a:r>
              <a:rPr lang="en-US" sz="1000" b="0" i="0" u="none" strike="noStrike" cap="none" baseline="0"/>
              <a:t>J.K. Lai, M.A. Martin, R. Meyricke, T. O’neill, and S. Roberts (2007, February). Factors associated with short-term hospital readmission rates for breast cancer patients in Western Australia: an observational study. </a:t>
            </a:r>
            <a:r>
              <a:rPr lang="en-US" sz="1000" b="0" i="1" u="none" strike="noStrike" cap="none" baseline="0"/>
              <a:t>J Am Coll Surg.</a:t>
            </a:r>
            <a:r>
              <a:rPr lang="en-US" sz="1000" b="0" i="0" u="none" strike="noStrike" cap="none" baseline="0"/>
              <a:t> 204 (2):193-200. </a:t>
            </a:r>
          </a:p>
        </p:txBody>
      </p:sp>
      <p:sp>
        <p:nvSpPr>
          <p:cNvPr id="241" name="Shape 241"/>
          <p:cNvSpPr txBox="1"/>
          <p:nvPr/>
        </p:nvSpPr>
        <p:spPr>
          <a:xfrm>
            <a:off x="3884612" y="8685211"/>
            <a:ext cx="2971799" cy="457200"/>
          </a:xfrm>
          <a:prstGeom prst="rect">
            <a:avLst/>
          </a:prstGeom>
          <a:noFill/>
          <a:ln>
            <a:noFill/>
          </a:ln>
        </p:spPr>
        <p:txBody>
          <a:bodyPr lIns="91400" tIns="45700" rIns="91400" bIns="45700" anchor="b" anchorCtr="0">
            <a:noAutofit/>
          </a:bodyPr>
          <a:lstStyle/>
          <a:p>
            <a:pPr marL="0" marR="0" lvl="0" indent="0" algn="r" rtl="0">
              <a:spcBef>
                <a:spcPts val="0"/>
              </a:spcBef>
              <a:buClr>
                <a:srgbClr val="000000"/>
              </a:buClr>
              <a:buSzPct val="25000"/>
              <a:buFont typeface="Times New Roman"/>
              <a:buNone/>
            </a:pPr>
            <a:r>
              <a:rPr lang="en-US" sz="1800" b="1" i="0" u="none" strike="noStrike" cap="none" baseline="0">
                <a:solidFill>
                  <a:srgbClr val="000000"/>
                </a:solidFill>
                <a:latin typeface="Times New Roman"/>
                <a:ea typeface="Times New Roman"/>
                <a:cs typeface="Times New Roman"/>
                <a:sym typeface="Times New Roman"/>
              </a:rPr>
              <a:t>*</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Shape 247"/>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Clr>
                <a:srgbClr val="000000"/>
              </a:buClr>
              <a:buSzPct val="25000"/>
              <a:buFont typeface="Arial"/>
              <a:buNone/>
            </a:pPr>
            <a:r>
              <a:rPr lang="en-US" sz="1200" b="0" i="0" u="none" strike="noStrike" cap="none" baseline="0">
                <a:solidFill>
                  <a:srgbClr val="000000"/>
                </a:solidFill>
              </a:rPr>
              <a:t>*</a:t>
            </a:r>
          </a:p>
        </p:txBody>
      </p:sp>
      <p:sp>
        <p:nvSpPr>
          <p:cNvPr id="248" name="Shape 24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rnd">
            <a:solidFill>
              <a:srgbClr val="000000"/>
            </a:solidFill>
            <a:prstDash val="solid"/>
            <a:miter/>
            <a:headEnd type="none" w="med" len="med"/>
            <a:tailEnd type="none" w="med" len="med"/>
          </a:ln>
        </p:spPr>
      </p:sp>
      <p:sp>
        <p:nvSpPr>
          <p:cNvPr id="249" name="Shape 249"/>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a:t>这个空白页是用来练习制作主体部分的幻灯片</a:t>
            </a:r>
            <a:r>
              <a:rPr lang="en-US" sz="1800" b="0" i="0" u="none" strike="noStrike" cap="none" baseline="0"/>
              <a:t>.</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Shape 258"/>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Clr>
                <a:srgbClr val="000000"/>
              </a:buClr>
              <a:buSzPct val="25000"/>
              <a:buFont typeface="Arial"/>
              <a:buNone/>
            </a:pPr>
            <a:r>
              <a:rPr lang="en-US" sz="1200" b="0" i="0" u="none" strike="noStrike" cap="none" baseline="0">
                <a:solidFill>
                  <a:srgbClr val="000000"/>
                </a:solidFill>
              </a:rPr>
              <a:t>*</a:t>
            </a:r>
          </a:p>
        </p:txBody>
      </p:sp>
      <p:sp>
        <p:nvSpPr>
          <p:cNvPr id="259" name="Shape 259"/>
          <p:cNvSpPr>
            <a:spLocks noGrp="1" noRot="1" noChangeAspect="1"/>
          </p:cNvSpPr>
          <p:nvPr>
            <p:ph type="sldImg" idx="2"/>
          </p:nvPr>
        </p:nvSpPr>
        <p:spPr>
          <a:xfrm>
            <a:off x="1160463" y="698500"/>
            <a:ext cx="4538662" cy="3403600"/>
          </a:xfrm>
          <a:custGeom>
            <a:avLst/>
            <a:gdLst/>
            <a:ahLst/>
            <a:cxnLst/>
            <a:rect l="0" t="0" r="0" b="0"/>
            <a:pathLst>
              <a:path w="120000" h="120000" extrusionOk="0">
                <a:moveTo>
                  <a:pt x="0" y="0"/>
                </a:moveTo>
                <a:lnTo>
                  <a:pt x="120000" y="0"/>
                </a:lnTo>
                <a:lnTo>
                  <a:pt x="120000" y="120000"/>
                </a:lnTo>
                <a:lnTo>
                  <a:pt x="0" y="120000"/>
                </a:lnTo>
                <a:close/>
              </a:path>
            </a:pathLst>
          </a:custGeom>
          <a:noFill/>
          <a:ln w="9525" cap="rnd">
            <a:solidFill>
              <a:srgbClr val="000000"/>
            </a:solidFill>
            <a:prstDash val="solid"/>
            <a:miter/>
            <a:headEnd type="none" w="med" len="med"/>
            <a:tailEnd type="none" w="med" len="med"/>
          </a:ln>
        </p:spPr>
      </p:sp>
      <p:sp>
        <p:nvSpPr>
          <p:cNvPr id="260" name="Shape 260"/>
          <p:cNvSpPr txBox="1">
            <a:spLocks noGrp="1"/>
          </p:cNvSpPr>
          <p:nvPr>
            <p:ph type="body" idx="1"/>
          </p:nvPr>
        </p:nvSpPr>
        <p:spPr>
          <a:xfrm>
            <a:off x="912812" y="4343400"/>
            <a:ext cx="5032374" cy="4113211"/>
          </a:xfrm>
          <a:prstGeom prst="rect">
            <a:avLst/>
          </a:prstGeom>
          <a:noFill/>
          <a:ln>
            <a:noFill/>
          </a:ln>
        </p:spPr>
        <p:txBody>
          <a:bodyPr lIns="91400" tIns="45700" rIns="91400" bIns="45700" anchor="t" anchorCtr="0">
            <a:noAutofit/>
          </a:bodyPr>
          <a:lstStyle/>
          <a:p>
            <a:pPr>
              <a:buNone/>
            </a:pPr>
            <a:r>
              <a:rPr lang="en-US" sz="1800" dirty="0"/>
              <a:t>总结页。使用标题句来表明最重要的总结句。用“总之”，“概括来说”，或“最后”来开启总结页的标题句。这样能确保观众理解演讲即将结束。同样，使用图片或并列排布的总结句。</a:t>
            </a:r>
          </a:p>
          <a:p>
            <a:endParaRPr lang="en-US" sz="1800" dirty="0"/>
          </a:p>
          <a:p>
            <a:pPr lvl="0" rtl="0">
              <a:buNone/>
            </a:pPr>
            <a:r>
              <a:rPr lang="en-US" sz="1800" dirty="0" err="1"/>
              <a:t>总结页是演讲的最后一页幻灯片。通常，观众会在演讲的最后阶段失去耐心和兴趣</a:t>
            </a:r>
            <a:r>
              <a:rPr lang="en-US" sz="1800" dirty="0"/>
              <a:t>。</a:t>
            </a:r>
          </a:p>
          <a:p>
            <a:endParaRPr lang="en-US" sz="1800" dirty="0"/>
          </a:p>
          <a:p>
            <a:pPr marL="0" marR="0" lvl="0" indent="0" algn="l" rtl="0">
              <a:spcBef>
                <a:spcPts val="0"/>
              </a:spcBef>
              <a:buSzPct val="25000"/>
              <a:buFont typeface="Arial"/>
              <a:buNone/>
            </a:pPr>
            <a:r>
              <a:rPr lang="en-US" sz="1800" dirty="0"/>
              <a:t>“任何问题？”或“问题？”通常会出现在结束页的底端。相比结束页中只有“问题？”两字，这种方式更有效的帮助观众提出问题。观众通过幻灯片中的信息提醒，可以回顾演讲的主要内容。详见182页到183页。</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Shape 273"/>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Clr>
                <a:srgbClr val="000000"/>
              </a:buClr>
              <a:buSzPct val="25000"/>
              <a:buFont typeface="Arial"/>
              <a:buNone/>
            </a:pPr>
            <a:r>
              <a:rPr lang="en-US" sz="1200" b="0" i="0" u="none" strike="noStrike" cap="none" baseline="0">
                <a:solidFill>
                  <a:srgbClr val="000000"/>
                </a:solidFill>
              </a:rPr>
              <a:t>*</a:t>
            </a:r>
          </a:p>
        </p:txBody>
      </p:sp>
      <p:sp>
        <p:nvSpPr>
          <p:cNvPr id="274" name="Shape 274"/>
          <p:cNvSpPr>
            <a:spLocks noGrp="1" noRot="1" noChangeAspect="1"/>
          </p:cNvSpPr>
          <p:nvPr>
            <p:ph type="sldImg" idx="2"/>
          </p:nvPr>
        </p:nvSpPr>
        <p:spPr>
          <a:xfrm>
            <a:off x="1160463" y="698500"/>
            <a:ext cx="4538662" cy="3403600"/>
          </a:xfrm>
          <a:custGeom>
            <a:avLst/>
            <a:gdLst/>
            <a:ahLst/>
            <a:cxnLst/>
            <a:rect l="0" t="0" r="0" b="0"/>
            <a:pathLst>
              <a:path w="120000" h="120000" extrusionOk="0">
                <a:moveTo>
                  <a:pt x="0" y="0"/>
                </a:moveTo>
                <a:lnTo>
                  <a:pt x="120000" y="0"/>
                </a:lnTo>
                <a:lnTo>
                  <a:pt x="120000" y="120000"/>
                </a:lnTo>
                <a:lnTo>
                  <a:pt x="0" y="120000"/>
                </a:lnTo>
                <a:close/>
              </a:path>
            </a:pathLst>
          </a:custGeom>
          <a:noFill/>
          <a:ln w="9525" cap="rnd">
            <a:solidFill>
              <a:srgbClr val="000000"/>
            </a:solidFill>
            <a:prstDash val="solid"/>
            <a:miter/>
            <a:headEnd type="none" w="med" len="med"/>
            <a:tailEnd type="none" w="med" len="med"/>
          </a:ln>
        </p:spPr>
      </p:sp>
      <p:sp>
        <p:nvSpPr>
          <p:cNvPr id="275" name="Shape 275"/>
          <p:cNvSpPr txBox="1">
            <a:spLocks noGrp="1"/>
          </p:cNvSpPr>
          <p:nvPr>
            <p:ph type="body" idx="1"/>
          </p:nvPr>
        </p:nvSpPr>
        <p:spPr>
          <a:xfrm>
            <a:off x="914400" y="4343400"/>
            <a:ext cx="5029199" cy="4114800"/>
          </a:xfrm>
          <a:prstGeom prst="rect">
            <a:avLst/>
          </a:prstGeom>
          <a:noFill/>
          <a:ln>
            <a:noFill/>
          </a:ln>
        </p:spPr>
        <p:txBody>
          <a:bodyPr lIns="91400" tIns="45700" rIns="91400" bIns="45700" anchor="t" anchorCtr="0">
            <a:noAutofit/>
          </a:bodyPr>
          <a:lstStyle/>
          <a:p>
            <a:pPr lvl="0" rtl="0">
              <a:buNone/>
            </a:pPr>
            <a:r>
              <a:rPr lang="en-US" sz="1800"/>
              <a:t>这是一个总结页的例子。注意演讲者如何利用箭头来表示两个主旨间的关系。这种设计比传统的项目列表格有效的传达信息。</a:t>
            </a:r>
          </a:p>
          <a:p>
            <a:endParaRPr lang="en-US" sz="1800"/>
          </a:p>
          <a:p>
            <a:pPr marL="0" marR="0" lvl="0" indent="0" algn="l" rtl="0">
              <a:spcBef>
                <a:spcPts val="0"/>
              </a:spcBef>
              <a:buSzPct val="25000"/>
              <a:buFont typeface="Arial"/>
              <a:buNone/>
            </a:pPr>
            <a:r>
              <a:rPr lang="en-US" sz="1000"/>
              <a:t>参考</a:t>
            </a:r>
            <a:r>
              <a:rPr lang="en-US" sz="1000" b="0" i="0" u="none" strike="noStrike" cap="none" baseline="0"/>
              <a:t>:</a:t>
            </a:r>
          </a:p>
          <a:p>
            <a:endParaRPr lang="en-US" sz="1000" b="0" i="0" u="none" strike="noStrike" cap="none" baseline="0"/>
          </a:p>
          <a:p>
            <a:pPr marL="0" marR="0" lvl="0" indent="0" algn="l" rtl="0">
              <a:spcBef>
                <a:spcPts val="0"/>
              </a:spcBef>
              <a:buSzPct val="25000"/>
              <a:buFont typeface="Arial"/>
              <a:buNone/>
            </a:pPr>
            <a:r>
              <a:rPr lang="en-US" sz="1000" b="0" i="0" u="none" strike="noStrike" cap="none" baseline="0"/>
              <a:t>Manning Seltzer, “Failure Analysis of the Ice Detector in the Austria 13 Helicopter,” presentation (Hartford, CT: Sikorsky Helicopter, 30 April 2004).</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Shape 281"/>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Clr>
                <a:srgbClr val="000000"/>
              </a:buClr>
              <a:buSzPct val="25000"/>
              <a:buFont typeface="Arial"/>
              <a:buNone/>
            </a:pPr>
            <a:r>
              <a:rPr lang="en-US" sz="1200" b="0" i="0" u="none" strike="noStrike" cap="none" baseline="0">
                <a:solidFill>
                  <a:srgbClr val="000000"/>
                </a:solidFill>
              </a:rPr>
              <a:t>*</a:t>
            </a:r>
          </a:p>
        </p:txBody>
      </p:sp>
      <p:sp>
        <p:nvSpPr>
          <p:cNvPr id="282" name="Shape 28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rnd">
            <a:solidFill>
              <a:srgbClr val="000000"/>
            </a:solidFill>
            <a:prstDash val="solid"/>
            <a:miter/>
            <a:headEnd type="none" w="med" len="med"/>
            <a:tailEnd type="none" w="med" len="med"/>
          </a:ln>
        </p:spPr>
      </p:sp>
      <p:sp>
        <p:nvSpPr>
          <p:cNvPr id="283" name="Shape 283"/>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a:t>这个空白页是用来练习制作结尾体部分的总结幻灯片</a:t>
            </a:r>
            <a:r>
              <a:rPr lang="en-US" sz="1800" b="0" i="0" u="none" strike="noStrike" cap="none" baseline="0"/>
              <a: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
        <p:cNvGrpSpPr/>
        <p:nvPr/>
      </p:nvGrpSpPr>
      <p:grpSpPr>
        <a:xfrm>
          <a:off x="0" y="0"/>
          <a:ext cx="0" cy="0"/>
          <a:chOff x="0" y="0"/>
          <a:chExt cx="0" cy="0"/>
        </a:xfrm>
      </p:grpSpPr>
      <p:sp>
        <p:nvSpPr>
          <p:cNvPr id="29" name="Shape 29"/>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Clr>
                <a:srgbClr val="000000"/>
              </a:buClr>
              <a:buSzPct val="25000"/>
              <a:buFont typeface="Arial"/>
              <a:buNone/>
            </a:pPr>
            <a:r>
              <a:rPr lang="en-US" sz="1200" b="0" i="0" u="none" strike="noStrike" cap="none" baseline="0">
                <a:solidFill>
                  <a:srgbClr val="000000"/>
                </a:solidFill>
              </a:rPr>
              <a:t>*</a:t>
            </a:r>
          </a:p>
        </p:txBody>
      </p:sp>
      <p:sp>
        <p:nvSpPr>
          <p:cNvPr id="30" name="Shape 30"/>
          <p:cNvSpPr>
            <a:spLocks noGrp="1" noRot="1" noChangeAspect="1"/>
          </p:cNvSpPr>
          <p:nvPr>
            <p:ph type="sldImg" idx="2"/>
          </p:nvPr>
        </p:nvSpPr>
        <p:spPr>
          <a:xfrm>
            <a:off x="1160463" y="698500"/>
            <a:ext cx="4538662" cy="3403600"/>
          </a:xfrm>
          <a:custGeom>
            <a:avLst/>
            <a:gdLst/>
            <a:ahLst/>
            <a:cxnLst/>
            <a:rect l="0" t="0" r="0" b="0"/>
            <a:pathLst>
              <a:path w="120000" h="120000" extrusionOk="0">
                <a:moveTo>
                  <a:pt x="0" y="0"/>
                </a:moveTo>
                <a:lnTo>
                  <a:pt x="120000" y="0"/>
                </a:lnTo>
                <a:lnTo>
                  <a:pt x="120000" y="120000"/>
                </a:lnTo>
                <a:lnTo>
                  <a:pt x="0" y="120000"/>
                </a:lnTo>
                <a:close/>
              </a:path>
            </a:pathLst>
          </a:custGeom>
          <a:noFill/>
          <a:ln w="9525" cap="rnd">
            <a:solidFill>
              <a:srgbClr val="000000"/>
            </a:solidFill>
            <a:prstDash val="solid"/>
            <a:miter/>
            <a:headEnd type="none" w="med" len="med"/>
            <a:tailEnd type="none" w="med" len="med"/>
          </a:ln>
        </p:spPr>
      </p:sp>
      <p:sp>
        <p:nvSpPr>
          <p:cNvPr id="31" name="Shape 31"/>
          <p:cNvSpPr txBox="1">
            <a:spLocks noGrp="1"/>
          </p:cNvSpPr>
          <p:nvPr>
            <p:ph type="body" idx="1"/>
          </p:nvPr>
        </p:nvSpPr>
        <p:spPr>
          <a:xfrm>
            <a:off x="912812" y="4343400"/>
            <a:ext cx="5032500" cy="4113299"/>
          </a:xfrm>
          <a:prstGeom prst="rect">
            <a:avLst/>
          </a:prstGeom>
          <a:noFill/>
          <a:ln>
            <a:noFill/>
          </a:ln>
        </p:spPr>
        <p:txBody>
          <a:bodyPr lIns="90450" tIns="44425" rIns="90450" bIns="44425" anchor="t" anchorCtr="0">
            <a:noAutofit/>
          </a:bodyPr>
          <a:lstStyle/>
          <a:p>
            <a:pPr lvl="0" rtl="0">
              <a:buNone/>
            </a:pPr>
            <a:r>
              <a:rPr lang="en-US" sz="1800" dirty="0" err="1"/>
              <a:t>这是一个用来制作演讲首页的模板。证明信息的部分，</a:t>
            </a:r>
            <a:r>
              <a:rPr lang="en-US" sz="1800" dirty="0" err="1" smtClean="0"/>
              <a:t>建议重复使用之后的幻灯片中</a:t>
            </a:r>
            <a:r>
              <a:rPr lang="zh-CN" altLang="en-US" sz="1800" dirty="0" smtClean="0"/>
              <a:t>会出现的</a:t>
            </a:r>
            <a:r>
              <a:rPr lang="en-US" sz="1800" dirty="0" smtClean="0"/>
              <a:t>比较重要的图片</a:t>
            </a:r>
            <a:r>
              <a:rPr lang="en-US" sz="1800" dirty="0"/>
              <a:t>。这会帮助观众更好的理解演讲的主题。并且这张图片使演讲者有机会简单介绍说明一些他完成的工作，例如强调他完成的工作的重要性，</a:t>
            </a:r>
            <a:r>
              <a:rPr lang="en-US" sz="1800" dirty="0" smtClean="0"/>
              <a:t>或者提供关键的</a:t>
            </a:r>
            <a:r>
              <a:rPr lang="zh-CN" altLang="en-US" sz="1800" dirty="0" smtClean="0"/>
              <a:t>有关演讲的</a:t>
            </a:r>
            <a:r>
              <a:rPr lang="en-US" sz="1800" dirty="0" smtClean="0"/>
              <a:t>背景信息</a:t>
            </a:r>
            <a:r>
              <a:rPr lang="en-US" sz="1800" dirty="0"/>
              <a:t>。演讲者强迫自己花费更多的时间在演讲首页的制作上是正确的。因为一个常见的错误就是，在一个演讲中，演讲者很快的就完成了演讲首页的部分，而观众没有足够的时间来理解演讲的主题。具体讲解详见</a:t>
            </a:r>
            <a:r>
              <a:rPr lang="en-US" sz="1800" i="1" dirty="0">
                <a:solidFill>
                  <a:schemeClr val="dk1"/>
                </a:solidFill>
              </a:rPr>
              <a:t>The Craft of Scientific Presentations, </a:t>
            </a:r>
            <a:r>
              <a:rPr lang="en-US" sz="1800" i="1" dirty="0" err="1">
                <a:solidFill>
                  <a:schemeClr val="dk1"/>
                </a:solidFill>
              </a:rPr>
              <a:t>第二版</a:t>
            </a:r>
            <a:r>
              <a:rPr lang="en-US" sz="1800" dirty="0">
                <a:solidFill>
                  <a:schemeClr val="dk1"/>
                </a:solidFill>
              </a:rPr>
              <a:t> 的172页到184页.</a:t>
            </a:r>
          </a:p>
          <a:p>
            <a:endParaRPr lang="en-US" sz="1800" dirty="0">
              <a:solidFill>
                <a:schemeClr val="dk1"/>
              </a:solidFill>
            </a:endParaRPr>
          </a:p>
          <a:p>
            <a:pPr lvl="0" rtl="0">
              <a:buNone/>
            </a:pPr>
            <a:r>
              <a:rPr lang="en-US" sz="1800" dirty="0" err="1">
                <a:solidFill>
                  <a:schemeClr val="dk1"/>
                </a:solidFill>
              </a:rPr>
              <a:t>这个模板展示了如何制作演讲首页。</a:t>
            </a:r>
            <a:r>
              <a:rPr lang="en-US" sz="1800" dirty="0" err="1" smtClean="0">
                <a:solidFill>
                  <a:schemeClr val="dk1"/>
                </a:solidFill>
              </a:rPr>
              <a:t>你也可以调整文字的位置来改变图片的大小</a:t>
            </a:r>
            <a:r>
              <a:rPr lang="en-US" altLang="zh-CN" sz="1800" dirty="0" smtClean="0">
                <a:solidFill>
                  <a:schemeClr val="dk1"/>
                </a:solidFill>
              </a:rPr>
              <a:t>.</a:t>
            </a:r>
            <a:endParaRPr lang="en-US" sz="1800" dirty="0">
              <a:solidFill>
                <a:schemeClr val="dk1"/>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Shape 39"/>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Clr>
                <a:srgbClr val="000000"/>
              </a:buClr>
              <a:buSzPct val="25000"/>
              <a:buFont typeface="Arial"/>
              <a:buNone/>
            </a:pPr>
            <a:r>
              <a:rPr lang="en-US" sz="1200" b="0" i="0" u="none" strike="noStrike" cap="none" baseline="0">
                <a:solidFill>
                  <a:srgbClr val="000000"/>
                </a:solidFill>
              </a:rPr>
              <a:t>*</a:t>
            </a:r>
          </a:p>
        </p:txBody>
      </p:sp>
      <p:sp>
        <p:nvSpPr>
          <p:cNvPr id="40" name="Shape 40"/>
          <p:cNvSpPr>
            <a:spLocks noGrp="1" noRot="1" noChangeAspect="1"/>
          </p:cNvSpPr>
          <p:nvPr>
            <p:ph type="sldImg" idx="2"/>
          </p:nvPr>
        </p:nvSpPr>
        <p:spPr>
          <a:xfrm>
            <a:off x="1160463" y="698500"/>
            <a:ext cx="4538662" cy="3403600"/>
          </a:xfrm>
          <a:custGeom>
            <a:avLst/>
            <a:gdLst/>
            <a:ahLst/>
            <a:cxnLst/>
            <a:rect l="0" t="0" r="0" b="0"/>
            <a:pathLst>
              <a:path w="120000" h="120000" extrusionOk="0">
                <a:moveTo>
                  <a:pt x="0" y="0"/>
                </a:moveTo>
                <a:lnTo>
                  <a:pt x="120000" y="0"/>
                </a:lnTo>
                <a:lnTo>
                  <a:pt x="120000" y="120000"/>
                </a:lnTo>
                <a:lnTo>
                  <a:pt x="0" y="120000"/>
                </a:lnTo>
                <a:close/>
              </a:path>
            </a:pathLst>
          </a:custGeom>
          <a:noFill/>
          <a:ln w="9525" cap="rnd">
            <a:solidFill>
              <a:srgbClr val="000000"/>
            </a:solidFill>
            <a:prstDash val="solid"/>
            <a:miter/>
            <a:headEnd type="none" w="med" len="med"/>
            <a:tailEnd type="none" w="med" len="med"/>
          </a:ln>
        </p:spPr>
      </p:sp>
      <p:sp>
        <p:nvSpPr>
          <p:cNvPr id="41" name="Shape 41"/>
          <p:cNvSpPr txBox="1">
            <a:spLocks noGrp="1"/>
          </p:cNvSpPr>
          <p:nvPr>
            <p:ph type="body" idx="1"/>
          </p:nvPr>
        </p:nvSpPr>
        <p:spPr>
          <a:xfrm>
            <a:off x="912812" y="4343400"/>
            <a:ext cx="5032374" cy="4113211"/>
          </a:xfrm>
          <a:prstGeom prst="rect">
            <a:avLst/>
          </a:prstGeom>
          <a:noFill/>
          <a:ln>
            <a:noFill/>
          </a:ln>
        </p:spPr>
        <p:txBody>
          <a:bodyPr lIns="90450" tIns="44425" rIns="90450" bIns="44425" anchor="t" anchorCtr="0">
            <a:noAutofit/>
          </a:bodyPr>
          <a:lstStyle/>
          <a:p>
            <a:pPr marL="0" marR="0" lvl="0" indent="0" algn="l" rtl="0">
              <a:spcBef>
                <a:spcPts val="0"/>
              </a:spcBef>
              <a:buSzPct val="25000"/>
              <a:buFont typeface="Arial"/>
              <a:buNone/>
            </a:pPr>
            <a:r>
              <a:rPr lang="en-US" sz="1800"/>
              <a:t>演讲首页的例子</a:t>
            </a:r>
          </a:p>
          <a:p>
            <a:endParaRPr lang="en-US" sz="1800"/>
          </a:p>
          <a:p>
            <a:pPr marL="0" marR="0" lvl="0" indent="0" algn="l" rtl="0">
              <a:spcBef>
                <a:spcPts val="0"/>
              </a:spcBef>
              <a:buSzPct val="25000"/>
              <a:buFont typeface="Arial"/>
              <a:buNone/>
            </a:pPr>
            <a:r>
              <a:rPr lang="en-US" sz="1000"/>
              <a:t>参考</a:t>
            </a:r>
            <a:r>
              <a:rPr lang="en-US" sz="1000" b="0" i="0" u="none" strike="noStrike" cap="none" baseline="0"/>
              <a:t>:</a:t>
            </a:r>
          </a:p>
          <a:p>
            <a:endParaRPr lang="en-US" sz="1000" b="0" i="0" u="none" strike="noStrike" cap="none" baseline="0"/>
          </a:p>
          <a:p>
            <a:pPr marL="0" marR="0" lvl="0" indent="0" algn="l" rtl="0">
              <a:spcBef>
                <a:spcPts val="0"/>
              </a:spcBef>
              <a:buSzPct val="25000"/>
              <a:buFont typeface="Arial"/>
              <a:buNone/>
            </a:pPr>
            <a:r>
              <a:rPr lang="en-US" sz="1000" b="0" i="0" u="none" strike="noStrike" cap="none" baseline="0"/>
              <a:t>Katrina Aspmo, Torunn Berg, and Grethe Wibetoe, “Atmospheric Mercury Depletion Events (AMDEs) in Polar Regions During Arctic Spring,” presentation (Oslo, Norway: University of Oslo, 16 June 2004).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Shape 47"/>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Clr>
                <a:srgbClr val="000000"/>
              </a:buClr>
              <a:buSzPct val="25000"/>
              <a:buFont typeface="Arial"/>
              <a:buNone/>
            </a:pPr>
            <a:r>
              <a:rPr lang="en-US" sz="1200" b="0" i="0" u="none" strike="noStrike" cap="none" baseline="0">
                <a:solidFill>
                  <a:srgbClr val="000000"/>
                </a:solidFill>
              </a:rPr>
              <a:t>*</a:t>
            </a:r>
          </a:p>
        </p:txBody>
      </p:sp>
      <p:sp>
        <p:nvSpPr>
          <p:cNvPr id="48" name="Shape 4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rnd">
            <a:solidFill>
              <a:srgbClr val="000000"/>
            </a:solidFill>
            <a:prstDash val="solid"/>
            <a:miter/>
            <a:headEnd type="none" w="med" len="med"/>
            <a:tailEnd type="none" w="med" len="med"/>
          </a:ln>
        </p:spPr>
      </p:sp>
      <p:sp>
        <p:nvSpPr>
          <p:cNvPr id="49" name="Shape 49"/>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a:t>这个空白页是用来练习使用主题证明结构设计演讲首页的。</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Clr>
                <a:srgbClr val="000000"/>
              </a:buClr>
              <a:buSzPct val="25000"/>
              <a:buFont typeface="Arial"/>
              <a:buNone/>
            </a:pPr>
            <a:r>
              <a:rPr lang="en-US" sz="1200" b="0" i="0" u="none" strike="noStrike" cap="none" baseline="0">
                <a:solidFill>
                  <a:srgbClr val="000000"/>
                </a:solidFill>
              </a:rPr>
              <a:t>*</a:t>
            </a:r>
          </a:p>
        </p:txBody>
      </p:sp>
      <p:sp>
        <p:nvSpPr>
          <p:cNvPr id="61" name="Shape 61"/>
          <p:cNvSpPr>
            <a:spLocks noGrp="1" noRot="1" noChangeAspect="1"/>
          </p:cNvSpPr>
          <p:nvPr>
            <p:ph type="sldImg" idx="2"/>
          </p:nvPr>
        </p:nvSpPr>
        <p:spPr>
          <a:xfrm>
            <a:off x="1160463" y="698500"/>
            <a:ext cx="4538662" cy="3403600"/>
          </a:xfrm>
          <a:custGeom>
            <a:avLst/>
            <a:gdLst/>
            <a:ahLst/>
            <a:cxnLst/>
            <a:rect l="0" t="0" r="0" b="0"/>
            <a:pathLst>
              <a:path w="120000" h="120000" extrusionOk="0">
                <a:moveTo>
                  <a:pt x="0" y="0"/>
                </a:moveTo>
                <a:lnTo>
                  <a:pt x="120000" y="0"/>
                </a:lnTo>
                <a:lnTo>
                  <a:pt x="120000" y="120000"/>
                </a:lnTo>
                <a:lnTo>
                  <a:pt x="0" y="120000"/>
                </a:lnTo>
                <a:close/>
              </a:path>
            </a:pathLst>
          </a:custGeom>
          <a:noFill/>
          <a:ln w="9525" cap="rnd">
            <a:solidFill>
              <a:srgbClr val="000000"/>
            </a:solidFill>
            <a:prstDash val="solid"/>
            <a:miter/>
            <a:headEnd type="none" w="med" len="med"/>
            <a:tailEnd type="none" w="med" len="med"/>
          </a:ln>
        </p:spPr>
      </p:sp>
      <p:sp>
        <p:nvSpPr>
          <p:cNvPr id="62" name="Shape 62"/>
          <p:cNvSpPr txBox="1">
            <a:spLocks noGrp="1"/>
          </p:cNvSpPr>
          <p:nvPr>
            <p:ph type="body" idx="1"/>
          </p:nvPr>
        </p:nvSpPr>
        <p:spPr>
          <a:xfrm>
            <a:off x="912812" y="4343400"/>
            <a:ext cx="5032374" cy="4113211"/>
          </a:xfrm>
          <a:prstGeom prst="rect">
            <a:avLst/>
          </a:prstGeom>
          <a:noFill/>
          <a:ln>
            <a:noFill/>
          </a:ln>
        </p:spPr>
        <p:txBody>
          <a:bodyPr lIns="91400" tIns="45700" rIns="91400" bIns="45700" anchor="t" anchorCtr="0">
            <a:noAutofit/>
          </a:bodyPr>
          <a:lstStyle/>
          <a:p>
            <a:pPr marL="0" marR="0" lvl="0" indent="0" algn="l" rtl="0">
              <a:spcBef>
                <a:spcPts val="0"/>
              </a:spcBef>
              <a:buSzPct val="25000"/>
              <a:buFont typeface="Arial"/>
              <a:buNone/>
            </a:pPr>
            <a:r>
              <a:rPr lang="en-US" sz="1800" dirty="0" err="1"/>
              <a:t>演讲的规划页是用来解释演讲的背景信息和向观众介绍接下来的关键主题</a:t>
            </a:r>
            <a:r>
              <a:rPr lang="en-US" sz="1800" dirty="0"/>
              <a:t>。</a:t>
            </a:r>
          </a:p>
          <a:p>
            <a:endParaRPr lang="en-US" sz="1800" dirty="0"/>
          </a:p>
          <a:p>
            <a:pPr marL="0" marR="0" lvl="0" indent="0" algn="l" rtl="0">
              <a:spcBef>
                <a:spcPts val="0"/>
              </a:spcBef>
              <a:buSzPct val="25000"/>
              <a:buFont typeface="Arial"/>
              <a:buNone/>
            </a:pPr>
            <a:r>
              <a:rPr lang="en-US" sz="1800" dirty="0" err="1"/>
              <a:t>一个常见的关于规划页的制作的问题是，规划页中只有简单的项目列表，来一一列出关键主题（例如：介绍，总结，问题部分</a:t>
            </a:r>
            <a:r>
              <a:rPr lang="en-US" sz="1800" dirty="0"/>
              <a:t>），</a:t>
            </a:r>
            <a:r>
              <a:rPr lang="en-US" sz="1800" dirty="0" err="1"/>
              <a:t>对于观众来说，</a:t>
            </a:r>
            <a:r>
              <a:rPr lang="en-US" sz="1800" dirty="0" err="1" smtClean="0"/>
              <a:t>这样</a:t>
            </a:r>
            <a:r>
              <a:rPr lang="zh-CN" altLang="en-US" sz="1800" dirty="0" smtClean="0"/>
              <a:t>的设计</a:t>
            </a:r>
            <a:r>
              <a:rPr lang="en-US" sz="1800" dirty="0" err="1" smtClean="0"/>
              <a:t>显得单调无趣</a:t>
            </a:r>
            <a:r>
              <a:rPr lang="en-US" sz="1800" dirty="0" err="1"/>
              <a:t>，不容易被记忆。这种规划页对于观众没有任何帮助</a:t>
            </a:r>
            <a:r>
              <a:rPr lang="en-US" sz="1800" dirty="0"/>
              <a:t>。</a:t>
            </a:r>
          </a:p>
          <a:p>
            <a:endParaRPr lang="en-US" sz="1800" dirty="0"/>
          </a:p>
          <a:p>
            <a:pPr>
              <a:buNone/>
            </a:pPr>
            <a:r>
              <a:rPr lang="en-US" sz="1800" dirty="0" err="1"/>
              <a:t>在规划页里，</a:t>
            </a:r>
            <a:r>
              <a:rPr lang="en-US" sz="1800" dirty="0" err="1" smtClean="0"/>
              <a:t>正确的设计方法是用关键图片或有代表性的图片来表示每个演讲的关键主</a:t>
            </a:r>
            <a:r>
              <a:rPr lang="zh-CN" altLang="en-US" sz="1800" dirty="0" smtClean="0"/>
              <a:t>题</a:t>
            </a:r>
            <a:r>
              <a:rPr lang="en-US" sz="1800" dirty="0" smtClean="0"/>
              <a:t>。</a:t>
            </a:r>
            <a:r>
              <a:rPr lang="en-US" sz="1800" dirty="0" err="1" smtClean="0"/>
              <a:t>另一种方法是重复使用之后幻灯片里</a:t>
            </a:r>
            <a:r>
              <a:rPr lang="zh-CN" altLang="en-US" sz="1800" dirty="0" smtClean="0"/>
              <a:t>会出现</a:t>
            </a:r>
            <a:r>
              <a:rPr lang="en-US" sz="1800" dirty="0" err="1" smtClean="0"/>
              <a:t>图片</a:t>
            </a:r>
            <a:r>
              <a:rPr lang="en-US" sz="1800" dirty="0" err="1"/>
              <a:t>。这样，</a:t>
            </a:r>
            <a:r>
              <a:rPr lang="en-US" sz="1800" dirty="0" err="1" smtClean="0"/>
              <a:t>当观众在之后的演讲</a:t>
            </a:r>
            <a:r>
              <a:rPr lang="zh-CN" altLang="en-US" sz="1800" dirty="0" smtClean="0"/>
              <a:t>中</a:t>
            </a:r>
            <a:r>
              <a:rPr lang="en-US" sz="1800" dirty="0" err="1" smtClean="0"/>
              <a:t>看到重复</a:t>
            </a:r>
            <a:r>
              <a:rPr lang="zh-CN" altLang="en-US" sz="1800" dirty="0" smtClean="0"/>
              <a:t>出现</a:t>
            </a:r>
            <a:r>
              <a:rPr lang="en-US" sz="1800" dirty="0" err="1" smtClean="0"/>
              <a:t>的图片时</a:t>
            </a:r>
            <a:r>
              <a:rPr lang="en-US" sz="1800" dirty="0" err="1"/>
              <a:t>，观众会明白演讲所处的位置。这就发挥了规划页的作用</a:t>
            </a:r>
            <a:r>
              <a:rPr lang="en-US" sz="1800" dirty="0"/>
              <a:t>。</a:t>
            </a:r>
          </a:p>
          <a:p>
            <a:endParaRPr lang="en-US" sz="1800" dirty="0"/>
          </a:p>
          <a:p>
            <a:pPr marL="0" marR="0" lvl="0" indent="0" algn="l" rtl="0">
              <a:spcBef>
                <a:spcPts val="0"/>
              </a:spcBef>
              <a:buSzPct val="25000"/>
              <a:buFont typeface="Arial"/>
              <a:buNone/>
            </a:pPr>
            <a:r>
              <a:rPr lang="en-US" sz="1800" dirty="0" err="1"/>
              <a:t>在所有演讲中都有“介绍”和“总结</a:t>
            </a:r>
            <a:r>
              <a:rPr lang="en-US" sz="1800" dirty="0"/>
              <a:t>/</a:t>
            </a:r>
            <a:r>
              <a:rPr lang="en-US" sz="1800" dirty="0" err="1"/>
              <a:t>结语”部分，</a:t>
            </a:r>
            <a:r>
              <a:rPr lang="en-US" sz="1800" dirty="0" err="1" smtClean="0"/>
              <a:t>而这些</a:t>
            </a:r>
            <a:r>
              <a:rPr lang="zh-CN" altLang="en-US" sz="1800" dirty="0" smtClean="0"/>
              <a:t>部分</a:t>
            </a:r>
            <a:r>
              <a:rPr lang="en-US" sz="1800" dirty="0" err="1" smtClean="0"/>
              <a:t>往往被观众</a:t>
            </a:r>
            <a:r>
              <a:rPr lang="zh-CN" altLang="en-US" sz="1800" dirty="0" smtClean="0"/>
              <a:t>忽视</a:t>
            </a:r>
            <a:r>
              <a:rPr lang="en-US" sz="1800" dirty="0" smtClean="0"/>
              <a:t>。</a:t>
            </a:r>
            <a:r>
              <a:rPr lang="en-US" sz="1800" dirty="0" err="1"/>
              <a:t>所以关于这些部分的幻灯片可以被省略。关于如何拆分演讲，</a:t>
            </a:r>
            <a:r>
              <a:rPr lang="en-US" sz="1800" dirty="0" err="1" smtClean="0"/>
              <a:t>可以按照逻辑进行拆分或按照平行原则拆分</a:t>
            </a:r>
            <a:r>
              <a:rPr lang="zh-CN" altLang="en-US" sz="1800" dirty="0" smtClean="0"/>
              <a:t>。</a:t>
            </a:r>
            <a:r>
              <a:rPr lang="en-US" sz="1800" dirty="0" smtClean="0"/>
              <a:t>拆分成两个</a:t>
            </a:r>
            <a:r>
              <a:rPr lang="en-US" sz="1800" dirty="0"/>
              <a:t>，三个，或四个部分要比五个，六个，或七个部分更好，这样对于观众来说演讲的内容更容易被记忆。关于规划页的详细解释参阅177页到181页。</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Clr>
                <a:srgbClr val="000000"/>
              </a:buClr>
              <a:buSzPct val="25000"/>
              <a:buFont typeface="Arial"/>
              <a:buNone/>
            </a:pPr>
            <a:r>
              <a:rPr lang="en-US" sz="1200" b="0" i="0" u="none" strike="noStrike" cap="none" baseline="0">
                <a:solidFill>
                  <a:srgbClr val="000000"/>
                </a:solidFill>
              </a:rPr>
              <a:t>*</a:t>
            </a:r>
          </a:p>
        </p:txBody>
      </p:sp>
      <p:sp>
        <p:nvSpPr>
          <p:cNvPr id="81" name="Shape 81"/>
          <p:cNvSpPr>
            <a:spLocks noGrp="1" noRot="1" noChangeAspect="1"/>
          </p:cNvSpPr>
          <p:nvPr>
            <p:ph type="sldImg" idx="2"/>
          </p:nvPr>
        </p:nvSpPr>
        <p:spPr>
          <a:xfrm>
            <a:off x="1160463" y="698500"/>
            <a:ext cx="4538662" cy="3403600"/>
          </a:xfrm>
          <a:custGeom>
            <a:avLst/>
            <a:gdLst/>
            <a:ahLst/>
            <a:cxnLst/>
            <a:rect l="0" t="0" r="0" b="0"/>
            <a:pathLst>
              <a:path w="120000" h="120000" extrusionOk="0">
                <a:moveTo>
                  <a:pt x="0" y="0"/>
                </a:moveTo>
                <a:lnTo>
                  <a:pt x="120000" y="0"/>
                </a:lnTo>
                <a:lnTo>
                  <a:pt x="120000" y="120000"/>
                </a:lnTo>
                <a:lnTo>
                  <a:pt x="0" y="120000"/>
                </a:lnTo>
                <a:close/>
              </a:path>
            </a:pathLst>
          </a:custGeom>
          <a:noFill/>
          <a:ln w="9525" cap="rnd">
            <a:solidFill>
              <a:srgbClr val="000000"/>
            </a:solidFill>
            <a:prstDash val="solid"/>
            <a:miter/>
            <a:headEnd type="none" w="med" len="med"/>
            <a:tailEnd type="none" w="med" len="med"/>
          </a:ln>
        </p:spPr>
      </p:sp>
      <p:sp>
        <p:nvSpPr>
          <p:cNvPr id="82" name="Shape 82"/>
          <p:cNvSpPr txBox="1">
            <a:spLocks noGrp="1"/>
          </p:cNvSpPr>
          <p:nvPr>
            <p:ph type="body" idx="1"/>
          </p:nvPr>
        </p:nvSpPr>
        <p:spPr>
          <a:xfrm>
            <a:off x="912812" y="4343400"/>
            <a:ext cx="5032374" cy="4113211"/>
          </a:xfrm>
          <a:prstGeom prst="rect">
            <a:avLst/>
          </a:prstGeom>
          <a:noFill/>
          <a:ln>
            <a:noFill/>
          </a:ln>
        </p:spPr>
        <p:txBody>
          <a:bodyPr lIns="91400" tIns="45700" rIns="91400" bIns="45700" anchor="t" anchorCtr="0">
            <a:noAutofit/>
          </a:bodyPr>
          <a:lstStyle/>
          <a:p>
            <a:pPr marL="0" marR="0" lvl="0" indent="0" algn="l" rtl="0">
              <a:spcBef>
                <a:spcPts val="0"/>
              </a:spcBef>
              <a:buSzPct val="25000"/>
              <a:buFont typeface="Arial"/>
              <a:buNone/>
            </a:pPr>
            <a:r>
              <a:rPr lang="en-US" sz="1800" dirty="0" err="1"/>
              <a:t>这是一个关于如何设计规划页的例子</a:t>
            </a:r>
            <a:r>
              <a:rPr lang="en-US" sz="1800" dirty="0"/>
              <a:t>。</a:t>
            </a:r>
          </a:p>
          <a:p>
            <a:endParaRPr lang="en-US" sz="1800" dirty="0"/>
          </a:p>
          <a:p>
            <a:pPr marL="0" marR="0" lvl="0" indent="0" algn="l" rtl="0">
              <a:spcBef>
                <a:spcPts val="0"/>
              </a:spcBef>
              <a:buSzPct val="25000"/>
              <a:buFont typeface="Arial"/>
              <a:buNone/>
            </a:pPr>
            <a:r>
              <a:rPr lang="en-US" sz="1000" dirty="0" err="1"/>
              <a:t>参考</a:t>
            </a:r>
            <a:r>
              <a:rPr lang="en-US" sz="1000" b="0" i="0" u="none" strike="noStrike" cap="none" baseline="0" dirty="0"/>
              <a:t>:</a:t>
            </a:r>
          </a:p>
          <a:p>
            <a:endParaRPr lang="en-US" sz="1000" b="0" i="0" u="none" strike="noStrike" cap="none" baseline="0" dirty="0"/>
          </a:p>
          <a:p>
            <a:pPr marL="0" marR="0" lvl="0" indent="0" algn="l" rtl="0">
              <a:spcBef>
                <a:spcPts val="0"/>
              </a:spcBef>
              <a:buSzPct val="25000"/>
              <a:buFont typeface="Arial"/>
              <a:buNone/>
            </a:pPr>
            <a:r>
              <a:rPr lang="en-US" sz="1000" b="0" i="0" u="none" strike="noStrike" cap="none" baseline="0" dirty="0"/>
              <a:t>Katrina </a:t>
            </a:r>
            <a:r>
              <a:rPr lang="en-US" sz="1000" b="0" i="0" u="none" strike="noStrike" cap="none" baseline="0" dirty="0" err="1"/>
              <a:t>Aspmo</a:t>
            </a:r>
            <a:r>
              <a:rPr lang="en-US" sz="1000" b="0" i="0" u="none" strike="noStrike" cap="none" baseline="0" dirty="0"/>
              <a:t>, </a:t>
            </a:r>
            <a:r>
              <a:rPr lang="en-US" sz="1000" b="0" i="0" u="none" strike="noStrike" cap="none" baseline="0" dirty="0" err="1"/>
              <a:t>Torunn</a:t>
            </a:r>
            <a:r>
              <a:rPr lang="en-US" sz="1000" b="0" i="0" u="none" strike="noStrike" cap="none" baseline="0" dirty="0"/>
              <a:t> Berg, and </a:t>
            </a:r>
            <a:r>
              <a:rPr lang="en-US" sz="1000" b="0" i="0" u="none" strike="noStrike" cap="none" baseline="0" dirty="0" err="1"/>
              <a:t>Grethe</a:t>
            </a:r>
            <a:r>
              <a:rPr lang="en-US" sz="1000" b="0" i="0" u="none" strike="noStrike" cap="none" baseline="0" dirty="0"/>
              <a:t> </a:t>
            </a:r>
            <a:r>
              <a:rPr lang="en-US" sz="1000" b="0" i="0" u="none" strike="noStrike" cap="none" baseline="0" dirty="0" err="1"/>
              <a:t>Wibetoe</a:t>
            </a:r>
            <a:r>
              <a:rPr lang="en-US" sz="1000" b="0" i="0" u="none" strike="noStrike" cap="none" baseline="0" dirty="0"/>
              <a:t>, “Atmospheric Mercury Depletion Events (AMDEs) in Polar Regions During Arctic Spring,” presentation (Oslo, Norway: University of Oslo, 16 June 2004). </a:t>
            </a:r>
          </a:p>
          <a:p>
            <a:endParaRPr lang="en-US" sz="1000" b="0" i="0" u="none" strike="noStrike" cap="none" baseline="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Clr>
                <a:srgbClr val="000000"/>
              </a:buClr>
              <a:buSzPct val="25000"/>
              <a:buFont typeface="Arial"/>
              <a:buNone/>
            </a:pPr>
            <a:r>
              <a:rPr lang="en-US" sz="1200" b="0" i="0" u="none" strike="noStrike" cap="none" baseline="0">
                <a:solidFill>
                  <a:srgbClr val="000000"/>
                </a:solidFill>
              </a:rPr>
              <a:t>*</a:t>
            </a:r>
          </a:p>
        </p:txBody>
      </p:sp>
      <p:sp>
        <p:nvSpPr>
          <p:cNvPr id="89" name="Shape 8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rnd">
            <a:solidFill>
              <a:srgbClr val="000000"/>
            </a:solidFill>
            <a:prstDash val="solid"/>
            <a:miter/>
            <a:headEnd type="none" w="med" len="med"/>
            <a:tailEnd type="none" w="med" len="med"/>
          </a:ln>
        </p:spPr>
      </p:sp>
      <p:sp>
        <p:nvSpPr>
          <p:cNvPr id="90" name="Shape 90"/>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a:t>这个空白页是用来练习规划页的制作和设计</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Clr>
                <a:srgbClr val="000000"/>
              </a:buClr>
              <a:buSzPct val="25000"/>
              <a:buFont typeface="Arial"/>
              <a:buNone/>
            </a:pPr>
            <a:r>
              <a:rPr lang="en-US" sz="1200" b="0" i="0" u="none" strike="noStrike" cap="none" baseline="0">
                <a:solidFill>
                  <a:srgbClr val="000000"/>
                </a:solidFill>
              </a:rPr>
              <a:t>*</a:t>
            </a:r>
          </a:p>
        </p:txBody>
      </p:sp>
      <p:sp>
        <p:nvSpPr>
          <p:cNvPr id="98" name="Shape 98"/>
          <p:cNvSpPr>
            <a:spLocks noGrp="1" noRot="1" noChangeAspect="1"/>
          </p:cNvSpPr>
          <p:nvPr>
            <p:ph type="sldImg" idx="2"/>
          </p:nvPr>
        </p:nvSpPr>
        <p:spPr>
          <a:xfrm>
            <a:off x="1160463" y="698500"/>
            <a:ext cx="4538662" cy="3403600"/>
          </a:xfrm>
          <a:custGeom>
            <a:avLst/>
            <a:gdLst/>
            <a:ahLst/>
            <a:cxnLst/>
            <a:rect l="0" t="0" r="0" b="0"/>
            <a:pathLst>
              <a:path w="120000" h="120000" extrusionOk="0">
                <a:moveTo>
                  <a:pt x="0" y="0"/>
                </a:moveTo>
                <a:lnTo>
                  <a:pt x="120000" y="0"/>
                </a:lnTo>
                <a:lnTo>
                  <a:pt x="120000" y="120000"/>
                </a:lnTo>
                <a:lnTo>
                  <a:pt x="0" y="120000"/>
                </a:lnTo>
                <a:close/>
              </a:path>
            </a:pathLst>
          </a:custGeom>
          <a:noFill/>
          <a:ln w="9525" cap="rnd">
            <a:solidFill>
              <a:srgbClr val="000000"/>
            </a:solidFill>
            <a:prstDash val="solid"/>
            <a:miter/>
            <a:headEnd type="none" w="med" len="med"/>
            <a:tailEnd type="none" w="med" len="med"/>
          </a:ln>
        </p:spPr>
      </p:sp>
      <p:sp>
        <p:nvSpPr>
          <p:cNvPr id="99" name="Shape 99"/>
          <p:cNvSpPr txBox="1">
            <a:spLocks noGrp="1"/>
          </p:cNvSpPr>
          <p:nvPr>
            <p:ph type="body" idx="1"/>
          </p:nvPr>
        </p:nvSpPr>
        <p:spPr>
          <a:xfrm>
            <a:off x="912812" y="4343400"/>
            <a:ext cx="5032374" cy="4113211"/>
          </a:xfrm>
          <a:prstGeom prst="rect">
            <a:avLst/>
          </a:prstGeom>
          <a:noFill/>
          <a:ln>
            <a:noFill/>
          </a:ln>
        </p:spPr>
        <p:txBody>
          <a:bodyPr lIns="91400" tIns="45700" rIns="91400" bIns="45700" anchor="t" anchorCtr="0">
            <a:noAutofit/>
          </a:bodyPr>
          <a:lstStyle/>
          <a:p>
            <a:pPr>
              <a:buNone/>
            </a:pPr>
            <a:r>
              <a:rPr lang="en-US" sz="1800" dirty="0" smtClean="0"/>
              <a:t>这个是第一个主体部分的幻灯片设计的模板</a:t>
            </a:r>
            <a:r>
              <a:rPr lang="en-US" sz="1800" dirty="0"/>
              <a:t>。此处的证明信息可以重复使用规划页中的图片信息。此处的标题句解释说明了主旨，在格式上不超过两行。主体部分的幻灯片设计同样遵循主题证明结构，如果有需要，要用图片或文字信息来支持幻灯片的标题句。详细解释详见第四章。</a:t>
            </a:r>
          </a:p>
          <a:p>
            <a:endParaRPr lang="en-US" sz="1800" dirty="0"/>
          </a:p>
          <a:p>
            <a:pPr>
              <a:buNone/>
            </a:pPr>
            <a:r>
              <a:rPr lang="en-US" sz="1800" dirty="0"/>
              <a:t>这个模板展示了一种如何在主体部分的幻灯片中放置图片和文字的方式。其他的放置方式会在接下来的模板中介绍。</a:t>
            </a:r>
            <a:r>
              <a:rPr lang="en-US" sz="1800" dirty="0" smtClean="0"/>
              <a:t>演讲者要根据具体的标题句的内容来选择最适合</a:t>
            </a:r>
            <a:r>
              <a:rPr lang="zh-CN" altLang="en-US" sz="1800" dirty="0" smtClean="0"/>
              <a:t>的</a:t>
            </a:r>
            <a:r>
              <a:rPr lang="en-US" sz="1800" dirty="0" err="1" smtClean="0"/>
              <a:t>放置方式</a:t>
            </a:r>
            <a:r>
              <a:rPr lang="en-US" sz="1800" dirty="0"/>
              <a:t>。</a:t>
            </a:r>
          </a:p>
          <a:p>
            <a:endParaRPr lang="en-US" sz="1800" dirty="0"/>
          </a:p>
          <a:p>
            <a:pPr lvl="0" rtl="0">
              <a:buNone/>
            </a:pPr>
            <a:r>
              <a:rPr lang="en-US" sz="1800" dirty="0" err="1"/>
              <a:t>有时，公司或者学校会要求演讲者将组织的标识放置在所有的幻灯片中。有时，</a:t>
            </a:r>
            <a:r>
              <a:rPr lang="en-US" sz="1800" dirty="0" err="1" smtClean="0"/>
              <a:t>会要求只放置在首页和尾页的幻灯片</a:t>
            </a:r>
            <a:r>
              <a:rPr lang="zh-CN" altLang="en-US" sz="1800" dirty="0" smtClean="0"/>
              <a:t>中</a:t>
            </a:r>
            <a:r>
              <a:rPr lang="en-US" sz="1800" dirty="0" smtClean="0"/>
              <a:t>。</a:t>
            </a:r>
            <a:r>
              <a:rPr lang="en-US" sz="1800" dirty="0" err="1" smtClean="0"/>
              <a:t>如果在</a:t>
            </a:r>
            <a:r>
              <a:rPr lang="zh-CN" altLang="en-US" sz="1800" dirty="0" smtClean="0"/>
              <a:t>所有</a:t>
            </a:r>
            <a:r>
              <a:rPr lang="en-US" sz="1800" dirty="0" err="1" smtClean="0"/>
              <a:t>幻灯片中都</a:t>
            </a:r>
            <a:r>
              <a:rPr lang="zh-CN" altLang="en-US" sz="1800" dirty="0" smtClean="0"/>
              <a:t>需要</a:t>
            </a:r>
            <a:r>
              <a:rPr lang="en-US" sz="1800" dirty="0" err="1" smtClean="0"/>
              <a:t>有组织的标识</a:t>
            </a:r>
            <a:r>
              <a:rPr lang="en-US" sz="1800" dirty="0" err="1"/>
              <a:t>，确保标识放置在幻灯片的底边位置，而不是顶部</a:t>
            </a:r>
            <a:r>
              <a:rPr lang="en-US" sz="1800" dirty="0"/>
              <a:t>。</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Clr>
                <a:srgbClr val="000000"/>
              </a:buClr>
              <a:buSzPct val="25000"/>
              <a:buFont typeface="Arial"/>
              <a:buNone/>
            </a:pPr>
            <a:r>
              <a:rPr lang="en-US" sz="1200" b="0" i="0" u="none" strike="noStrike" cap="none" baseline="0">
                <a:solidFill>
                  <a:srgbClr val="000000"/>
                </a:solidFill>
              </a:rPr>
              <a:t>*</a:t>
            </a:r>
          </a:p>
        </p:txBody>
      </p:sp>
      <p:sp>
        <p:nvSpPr>
          <p:cNvPr id="107" name="Shape 107"/>
          <p:cNvSpPr>
            <a:spLocks noGrp="1" noRot="1" noChangeAspect="1"/>
          </p:cNvSpPr>
          <p:nvPr>
            <p:ph type="sldImg" idx="2"/>
          </p:nvPr>
        </p:nvSpPr>
        <p:spPr>
          <a:xfrm>
            <a:off x="1160463" y="698500"/>
            <a:ext cx="4538662" cy="3403600"/>
          </a:xfrm>
          <a:custGeom>
            <a:avLst/>
            <a:gdLst/>
            <a:ahLst/>
            <a:cxnLst/>
            <a:rect l="0" t="0" r="0" b="0"/>
            <a:pathLst>
              <a:path w="120000" h="120000" extrusionOk="0">
                <a:moveTo>
                  <a:pt x="0" y="0"/>
                </a:moveTo>
                <a:lnTo>
                  <a:pt x="120000" y="0"/>
                </a:lnTo>
                <a:lnTo>
                  <a:pt x="120000" y="120000"/>
                </a:lnTo>
                <a:lnTo>
                  <a:pt x="0" y="120000"/>
                </a:lnTo>
                <a:close/>
              </a:path>
            </a:pathLst>
          </a:custGeom>
          <a:noFill/>
          <a:ln w="9525" cap="rnd">
            <a:solidFill>
              <a:srgbClr val="000000"/>
            </a:solidFill>
            <a:prstDash val="solid"/>
            <a:miter/>
            <a:headEnd type="none" w="med" len="med"/>
            <a:tailEnd type="none" w="med" len="med"/>
          </a:ln>
        </p:spPr>
      </p:sp>
      <p:sp>
        <p:nvSpPr>
          <p:cNvPr id="108" name="Shape 108"/>
          <p:cNvSpPr txBox="1">
            <a:spLocks noGrp="1"/>
          </p:cNvSpPr>
          <p:nvPr>
            <p:ph type="body" idx="1"/>
          </p:nvPr>
        </p:nvSpPr>
        <p:spPr>
          <a:xfrm>
            <a:off x="912812" y="4343400"/>
            <a:ext cx="5032374" cy="4113211"/>
          </a:xfrm>
          <a:prstGeom prst="rect">
            <a:avLst/>
          </a:prstGeom>
          <a:noFill/>
          <a:ln>
            <a:noFill/>
          </a:ln>
        </p:spPr>
        <p:txBody>
          <a:bodyPr lIns="91400" tIns="45700" rIns="91400" bIns="45700" anchor="t" anchorCtr="0">
            <a:noAutofit/>
          </a:bodyPr>
          <a:lstStyle/>
          <a:p>
            <a:pPr>
              <a:buNone/>
            </a:pPr>
            <a:r>
              <a:rPr lang="en-US" sz="1800" dirty="0" err="1" smtClean="0"/>
              <a:t>这是一个关于演讲的第一个主</a:t>
            </a:r>
            <a:r>
              <a:rPr lang="zh-CN" altLang="en-US" sz="1800" dirty="0" smtClean="0"/>
              <a:t>题</a:t>
            </a:r>
            <a:r>
              <a:rPr lang="en-US" sz="1800" dirty="0" err="1" smtClean="0"/>
              <a:t>的幻灯片设计的例子</a:t>
            </a:r>
            <a:r>
              <a:rPr lang="en-US" sz="1800" dirty="0" err="1"/>
              <a:t>。这张图片非常有效的表达了标题句，因此幻灯片中省略了不必要的文字描述</a:t>
            </a:r>
            <a:endParaRPr lang="en-US" sz="1800" dirty="0"/>
          </a:p>
          <a:p>
            <a:endParaRPr lang="en-US" sz="1800" dirty="0"/>
          </a:p>
          <a:p>
            <a:pPr marL="0" marR="0" lvl="0" indent="0" algn="l" rtl="0">
              <a:spcBef>
                <a:spcPts val="0"/>
              </a:spcBef>
              <a:buSzPct val="25000"/>
              <a:buFont typeface="Arial"/>
              <a:buNone/>
            </a:pPr>
            <a:r>
              <a:rPr lang="en-US" sz="1000" dirty="0" err="1"/>
              <a:t>参考</a:t>
            </a:r>
            <a:r>
              <a:rPr lang="en-US" sz="1000" b="0" i="0" u="none" strike="noStrike" cap="none" baseline="0" dirty="0"/>
              <a:t>:</a:t>
            </a:r>
          </a:p>
          <a:p>
            <a:pPr marL="0" marR="0" lvl="0" indent="0" algn="l" rtl="0">
              <a:spcBef>
                <a:spcPts val="0"/>
              </a:spcBef>
              <a:buSzPct val="25000"/>
              <a:buFont typeface="Arial"/>
              <a:buNone/>
            </a:pPr>
            <a:r>
              <a:rPr lang="en-US" sz="1000" b="0" i="0" u="none" strike="noStrike" cap="none" baseline="0" dirty="0"/>
              <a:t>Jared Rochester, “Three Primary Products of an Explosive,” presentation (Aberdeen, MD: US Army Research Laboratory, 5 December 2005).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2"/>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
        <p:cNvGrpSpPr/>
        <p:nvPr/>
      </p:nvGrpSpPr>
      <p:grpSpPr>
        <a:xfrm>
          <a:off x="0" y="0"/>
          <a:ext cx="0" cy="0"/>
          <a:chOff x="0" y="0"/>
          <a:chExt cx="0" cy="0"/>
        </a:xfrm>
      </p:grpSpPr>
      <p:sp>
        <p:nvSpPr>
          <p:cNvPr id="9" name="Shape 9"/>
          <p:cNvSpPr txBox="1">
            <a:spLocks noGrp="1"/>
          </p:cNvSpPr>
          <p:nvPr>
            <p:ph type="title"/>
          </p:nvPr>
        </p:nvSpPr>
        <p:spPr>
          <a:xfrm>
            <a:off x="92075" y="76200"/>
            <a:ext cx="8975724" cy="519112"/>
          </a:xfrm>
          <a:prstGeom prst="rect">
            <a:avLst/>
          </a:prstGeom>
          <a:noFill/>
          <a:ln>
            <a:noFill/>
          </a:ln>
        </p:spPr>
        <p:txBody>
          <a:bodyPr lIns="91425" tIns="91425" rIns="91425" bIns="91425" anchor="t" anchorCtr="0"/>
          <a:lstStyle>
            <a:lvl1pPr marL="0" marR="0" indent="0" algn="l" rtl="0">
              <a:spcBef>
                <a:spcPts val="0"/>
              </a:spcBef>
              <a:spcAft>
                <a:spcPts val="0"/>
              </a:spcAft>
              <a:defRPr/>
            </a:lvl1pPr>
            <a:lvl2pPr marL="0" marR="0" indent="0" algn="l" rtl="0">
              <a:spcBef>
                <a:spcPts val="0"/>
              </a:spcBef>
              <a:spcAft>
                <a:spcPts val="0"/>
              </a:spcAft>
              <a:defRPr/>
            </a:lvl2pPr>
            <a:lvl3pPr marL="0" marR="0" indent="0" algn="l" rtl="0">
              <a:spcBef>
                <a:spcPts val="0"/>
              </a:spcBef>
              <a:spcAft>
                <a:spcPts val="0"/>
              </a:spcAft>
              <a:defRPr/>
            </a:lvl3pPr>
            <a:lvl4pPr marL="0" marR="0" indent="0" algn="l" rtl="0">
              <a:spcBef>
                <a:spcPts val="0"/>
              </a:spcBef>
              <a:spcAft>
                <a:spcPts val="0"/>
              </a:spcAft>
              <a:defRPr/>
            </a:lvl4pPr>
            <a:lvl5pPr marL="0" marR="0" indent="0" algn="l" rtl="0">
              <a:spcBef>
                <a:spcPts val="0"/>
              </a:spcBef>
              <a:spcAft>
                <a:spcPts val="0"/>
              </a:spcAft>
              <a:defRPr/>
            </a:lvl5pPr>
            <a:lvl6pPr marL="457200" marR="0" indent="0" algn="l" rtl="0">
              <a:spcBef>
                <a:spcPts val="0"/>
              </a:spcBef>
              <a:spcAft>
                <a:spcPts val="0"/>
              </a:spcAft>
              <a:defRPr/>
            </a:lvl6pPr>
            <a:lvl7pPr marL="914400" marR="0" indent="0" algn="l" rtl="0">
              <a:spcBef>
                <a:spcPts val="0"/>
              </a:spcBef>
              <a:spcAft>
                <a:spcPts val="0"/>
              </a:spcAft>
              <a:defRPr/>
            </a:lvl7pPr>
            <a:lvl8pPr marL="1371600" marR="0" indent="0" algn="l" rtl="0">
              <a:spcBef>
                <a:spcPts val="0"/>
              </a:spcBef>
              <a:spcAft>
                <a:spcPts val="0"/>
              </a:spcAft>
              <a:defRPr/>
            </a:lvl8pPr>
            <a:lvl9pPr marL="1828800" marR="0" indent="0" algn="l" rtl="0">
              <a:spcBef>
                <a:spcPts val="0"/>
              </a:spcBef>
              <a:spcAft>
                <a:spcPts val="0"/>
              </a:spcAft>
              <a:defRPr/>
            </a:lvl9pPr>
          </a:lstStyle>
          <a:p>
            <a:endParaRPr/>
          </a:p>
        </p:txBody>
      </p:sp>
      <p:sp>
        <p:nvSpPr>
          <p:cNvPr id="10" name="Shape 10"/>
          <p:cNvSpPr txBox="1">
            <a:spLocks noGrp="1"/>
          </p:cNvSpPr>
          <p:nvPr>
            <p:ph type="body" idx="1"/>
          </p:nvPr>
        </p:nvSpPr>
        <p:spPr>
          <a:xfrm>
            <a:off x="228600" y="3429000"/>
            <a:ext cx="5029199" cy="457200"/>
          </a:xfrm>
          <a:prstGeom prst="rect">
            <a:avLst/>
          </a:prstGeom>
          <a:noFill/>
          <a:ln>
            <a:noFill/>
          </a:ln>
        </p:spPr>
        <p:txBody>
          <a:bodyPr lIns="91425" tIns="91425" rIns="91425" bIns="91425" anchor="t" anchorCtr="0"/>
          <a:lstStyle>
            <a:lvl1pPr marL="342900" marR="0" indent="-342900" algn="l" rtl="0">
              <a:spcBef>
                <a:spcPts val="480"/>
              </a:spcBef>
              <a:spcAft>
                <a:spcPts val="0"/>
              </a:spcAft>
              <a:defRPr/>
            </a:lvl1pPr>
            <a:lvl2pPr marL="742950" marR="0" indent="-107950" algn="l" rtl="0">
              <a:spcBef>
                <a:spcPts val="560"/>
              </a:spcBef>
              <a:spcAft>
                <a:spcPts val="0"/>
              </a:spcAft>
              <a:buClr>
                <a:schemeClr val="dk1"/>
              </a:buClr>
              <a:buFont typeface="Calibri"/>
              <a:buChar char="–"/>
              <a:defRPr/>
            </a:lvl2pPr>
            <a:lvl3pPr marL="1143000" marR="0" indent="-76200" algn="l" rtl="0">
              <a:spcBef>
                <a:spcPts val="480"/>
              </a:spcBef>
              <a:spcAft>
                <a:spcPts val="0"/>
              </a:spcAft>
              <a:buClr>
                <a:schemeClr val="dk1"/>
              </a:buClr>
              <a:buFont typeface="Calibri"/>
              <a:buChar char="•"/>
              <a:defRPr/>
            </a:lvl3pPr>
            <a:lvl4pPr marL="1600200" marR="0" indent="-101600" algn="l" rtl="0">
              <a:spcBef>
                <a:spcPts val="400"/>
              </a:spcBef>
              <a:spcAft>
                <a:spcPts val="0"/>
              </a:spcAft>
              <a:buClr>
                <a:schemeClr val="dk1"/>
              </a:buClr>
              <a:buFont typeface="Calibri"/>
              <a:buChar char="–"/>
              <a:defRPr/>
            </a:lvl4pPr>
            <a:lvl5pPr marL="2057400" marR="0" indent="-101600" algn="l" rtl="0">
              <a:spcBef>
                <a:spcPts val="400"/>
              </a:spcBef>
              <a:spcAft>
                <a:spcPts val="0"/>
              </a:spcAft>
              <a:buClr>
                <a:schemeClr val="dk1"/>
              </a:buClr>
              <a:buFont typeface="Calibri"/>
              <a:buChar char="»"/>
              <a:defRPr/>
            </a:lvl5pPr>
            <a:lvl6pPr marL="2514600" marR="0" indent="-101600" algn="l" rtl="0">
              <a:spcBef>
                <a:spcPts val="400"/>
              </a:spcBef>
              <a:buClr>
                <a:schemeClr val="dk1"/>
              </a:buClr>
              <a:buFont typeface="Calibri"/>
              <a:buChar char="•"/>
              <a:defRPr/>
            </a:lvl6pPr>
            <a:lvl7pPr marL="2971800" marR="0" indent="-101600" algn="l" rtl="0">
              <a:spcBef>
                <a:spcPts val="400"/>
              </a:spcBef>
              <a:buClr>
                <a:schemeClr val="dk1"/>
              </a:buClr>
              <a:buFont typeface="Calibri"/>
              <a:buChar char="•"/>
              <a:defRPr/>
            </a:lvl7pPr>
            <a:lvl8pPr marL="3429000" marR="0" indent="-101600" algn="l" rtl="0">
              <a:spcBef>
                <a:spcPts val="400"/>
              </a:spcBef>
              <a:buClr>
                <a:schemeClr val="dk1"/>
              </a:buClr>
              <a:buFont typeface="Calibri"/>
              <a:buChar char="•"/>
              <a:defRPr/>
            </a:lvl8pPr>
            <a:lvl9pPr marL="3886200" marR="0" indent="-101600" algn="l" rtl="0">
              <a:spcBef>
                <a:spcPts val="400"/>
              </a:spcBef>
              <a:buClr>
                <a:schemeClr val="dk1"/>
              </a:buClr>
              <a:buFont typeface="Calibri"/>
              <a:buChar char="•"/>
              <a:defRPr/>
            </a:lvl9pPr>
          </a:lstStyle>
          <a:p>
            <a:endParaRPr/>
          </a:p>
        </p:txBody>
      </p:sp>
      <p:sp>
        <p:nvSpPr>
          <p:cNvPr id="11" name="Shape 11"/>
          <p:cNvSpPr txBox="1">
            <a:spLocks noGrp="1"/>
          </p:cNvSpPr>
          <p:nvPr>
            <p:ph type="sldNum" idx="12"/>
          </p:nvPr>
        </p:nvSpPr>
        <p:spPr>
          <a:xfrm>
            <a:off x="6934200" y="6356350"/>
            <a:ext cx="2133599" cy="365125"/>
          </a:xfrm>
          <a:prstGeom prst="rect">
            <a:avLst/>
          </a:prstGeom>
          <a:noFill/>
          <a:ln>
            <a:noFill/>
          </a:ln>
        </p:spPr>
        <p:txBody>
          <a:bodyPr lIns="91425" tIns="91425" rIns="91425" bIns="91425" anchor="b"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openxmlformats.org/officeDocument/2006/relationships/image" Target="../media/image19.jp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17.png"/><Relationship Id="rId11" Type="http://schemas.openxmlformats.org/officeDocument/2006/relationships/image" Target="../media/image22.jpg"/><Relationship Id="rId5" Type="http://schemas.openxmlformats.org/officeDocument/2006/relationships/image" Target="../media/image16.png"/><Relationship Id="rId10" Type="http://schemas.openxmlformats.org/officeDocument/2006/relationships/image" Target="../media/image21.jpg"/><Relationship Id="rId4" Type="http://schemas.openxmlformats.org/officeDocument/2006/relationships/image" Target="../media/image15.png"/><Relationship Id="rId9" Type="http://schemas.openxmlformats.org/officeDocument/2006/relationships/image" Target="../media/image20.jp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4.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5.jp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6.jp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5.jp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6.png"/><Relationship Id="rId7" Type="http://schemas.openxmlformats.org/officeDocument/2006/relationships/image" Target="../media/image10.jp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9.jp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
        <p:cNvGrpSpPr/>
        <p:nvPr/>
      </p:nvGrpSpPr>
      <p:grpSpPr>
        <a:xfrm>
          <a:off x="0" y="0"/>
          <a:ext cx="0" cy="0"/>
          <a:chOff x="0" y="0"/>
          <a:chExt cx="0" cy="0"/>
        </a:xfrm>
      </p:grpSpPr>
      <p:sp>
        <p:nvSpPr>
          <p:cNvPr id="14" name="Shape 14"/>
          <p:cNvSpPr txBox="1"/>
          <p:nvPr/>
        </p:nvSpPr>
        <p:spPr>
          <a:xfrm>
            <a:off x="152400" y="3105150"/>
            <a:ext cx="4800600" cy="1390800"/>
          </a:xfrm>
          <a:prstGeom prst="rect">
            <a:avLst/>
          </a:prstGeom>
          <a:noFill/>
          <a:ln>
            <a:noFill/>
          </a:ln>
        </p:spPr>
        <p:txBody>
          <a:bodyPr lIns="91425" tIns="25400" rIns="91425" bIns="25400" anchor="t" anchorCtr="0">
            <a:noAutofit/>
          </a:bodyPr>
          <a:lstStyle/>
          <a:p>
            <a:pPr marL="0" marR="0" lvl="0" indent="0" algn="l" rtl="0">
              <a:lnSpc>
                <a:spcPct val="100000"/>
              </a:lnSpc>
              <a:spcBef>
                <a:spcPts val="0"/>
              </a:spcBef>
              <a:spcAft>
                <a:spcPts val="0"/>
              </a:spcAft>
              <a:buClr>
                <a:srgbClr val="262626"/>
              </a:buClr>
              <a:buSzPct val="25000"/>
              <a:buFont typeface="Calibri"/>
              <a:buNone/>
            </a:pPr>
            <a:r>
              <a:rPr lang="en-US" sz="2400" b="1" i="0" u="none" strike="noStrike" cap="none" baseline="0">
                <a:solidFill>
                  <a:srgbClr val="262626"/>
                </a:solidFill>
                <a:latin typeface="Calibri"/>
                <a:ea typeface="Calibri"/>
                <a:cs typeface="Calibri"/>
                <a:sym typeface="Calibri"/>
              </a:rPr>
              <a:t>Michael Alley</a:t>
            </a:r>
          </a:p>
          <a:p>
            <a:pPr marL="0" marR="0" lvl="0" indent="0" algn="l" rtl="0">
              <a:lnSpc>
                <a:spcPct val="100000"/>
              </a:lnSpc>
              <a:spcBef>
                <a:spcPts val="0"/>
              </a:spcBef>
              <a:spcAft>
                <a:spcPts val="0"/>
              </a:spcAft>
              <a:buClr>
                <a:srgbClr val="262626"/>
              </a:buClr>
              <a:buSzPct val="25000"/>
              <a:buFont typeface="Calibri"/>
              <a:buNone/>
            </a:pPr>
            <a:r>
              <a:rPr lang="en-US" sz="1800" b="1">
                <a:solidFill>
                  <a:srgbClr val="262626"/>
                </a:solidFill>
                <a:latin typeface="Calibri"/>
                <a:ea typeface="Calibri"/>
                <a:cs typeface="Calibri"/>
                <a:sym typeface="Calibri"/>
              </a:rPr>
              <a:t>工程学院宾夕法尼亚州立大学</a:t>
            </a:r>
          </a:p>
          <a:p>
            <a:pPr marL="0" marR="0" lvl="0" indent="0" algn="l" rtl="0">
              <a:lnSpc>
                <a:spcPct val="100000"/>
              </a:lnSpc>
              <a:spcBef>
                <a:spcPts val="900"/>
              </a:spcBef>
              <a:spcAft>
                <a:spcPts val="0"/>
              </a:spcAft>
              <a:buClr>
                <a:srgbClr val="262626"/>
              </a:buClr>
              <a:buSzPct val="25000"/>
              <a:buFont typeface="Calibri"/>
              <a:buNone/>
            </a:pPr>
            <a:r>
              <a:rPr lang="en-US" sz="1800" b="1">
                <a:solidFill>
                  <a:srgbClr val="262626"/>
                </a:solidFill>
                <a:latin typeface="Calibri"/>
                <a:ea typeface="Calibri"/>
                <a:cs typeface="Calibri"/>
                <a:sym typeface="Calibri"/>
              </a:rPr>
              <a:t>1月24日  2014年</a:t>
            </a:r>
          </a:p>
        </p:txBody>
      </p:sp>
      <p:pic>
        <p:nvPicPr>
          <p:cNvPr id="15" name="Shape 15"/>
          <p:cNvPicPr preferRelativeResize="0"/>
          <p:nvPr/>
        </p:nvPicPr>
        <p:blipFill rotWithShape="1">
          <a:blip r:embed="rId3"/>
          <a:srcRect/>
          <a:stretch/>
        </p:blipFill>
        <p:spPr>
          <a:xfrm>
            <a:off x="152400" y="6096000"/>
            <a:ext cx="1219199" cy="636600"/>
          </a:xfrm>
          <a:prstGeom prst="rect">
            <a:avLst/>
          </a:prstGeom>
          <a:noFill/>
          <a:ln>
            <a:noFill/>
          </a:ln>
        </p:spPr>
      </p:pic>
      <p:sp>
        <p:nvSpPr>
          <p:cNvPr id="16" name="Shape 16"/>
          <p:cNvSpPr txBox="1"/>
          <p:nvPr/>
        </p:nvSpPr>
        <p:spPr>
          <a:xfrm>
            <a:off x="95250" y="76200"/>
            <a:ext cx="8859000" cy="12002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SzPct val="25000"/>
              <a:buFont typeface="Calibri"/>
              <a:buNone/>
            </a:pPr>
            <a:r>
              <a:rPr lang="en-US" sz="3600" b="1">
                <a:latin typeface="Calibri"/>
                <a:ea typeface="Calibri"/>
                <a:cs typeface="Calibri"/>
                <a:sym typeface="Calibri"/>
              </a:rPr>
              <a:t>在工程及科学类演讲中使用主题证明结构</a:t>
            </a:r>
          </a:p>
        </p:txBody>
      </p:sp>
      <p:pic>
        <p:nvPicPr>
          <p:cNvPr id="17" name="Shape 17"/>
          <p:cNvPicPr preferRelativeResize="0"/>
          <p:nvPr/>
        </p:nvPicPr>
        <p:blipFill rotWithShape="1">
          <a:blip r:embed="rId4"/>
          <a:srcRect l="35625" t="19428" r="37475" b="10000"/>
          <a:stretch/>
        </p:blipFill>
        <p:spPr>
          <a:xfrm>
            <a:off x="5575300" y="1617662"/>
            <a:ext cx="2730599" cy="4478399"/>
          </a:xfrm>
          <a:prstGeom prst="rect">
            <a:avLst/>
          </a:prstGeom>
          <a:noFill/>
          <a:ln w="9525" cap="rnd">
            <a:solidFill>
              <a:schemeClr val="dk1"/>
            </a:solidFill>
            <a:prstDash val="solid"/>
            <a:miter/>
            <a:headEnd type="none" w="med" len="med"/>
            <a:tailEnd type="none" w="med" len="med"/>
          </a:ln>
        </p:spPr>
      </p:pic>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p:nvPr/>
        </p:nvSpPr>
        <p:spPr>
          <a:xfrm>
            <a:off x="76200" y="6416675"/>
            <a:ext cx="2133599" cy="365125"/>
          </a:xfrm>
          <a:prstGeom prst="rect">
            <a:avLst/>
          </a:prstGeom>
          <a:noFill/>
          <a:ln>
            <a:noFill/>
          </a:ln>
        </p:spPr>
        <p:txBody>
          <a:bodyPr lIns="91425" tIns="45700" rIns="91425" bIns="45700" anchor="b" anchorCtr="0">
            <a:noAutofit/>
          </a:bodyPr>
          <a:lstStyle/>
          <a:p>
            <a:pPr marL="0" marR="0" lvl="0" indent="0" algn="l" rtl="0">
              <a:lnSpc>
                <a:spcPct val="100000"/>
              </a:lnSpc>
              <a:spcBef>
                <a:spcPts val="0"/>
              </a:spcBef>
              <a:spcAft>
                <a:spcPts val="0"/>
              </a:spcAft>
              <a:buClr>
                <a:srgbClr val="404040"/>
              </a:buClr>
              <a:buSzPct val="25000"/>
              <a:buFont typeface="Calibri"/>
              <a:buNone/>
            </a:pPr>
            <a:r>
              <a:rPr lang="en-US" sz="1400" b="1" i="0" u="none" strike="noStrike" cap="none" baseline="0">
                <a:solidFill>
                  <a:srgbClr val="404040"/>
                </a:solidFill>
                <a:latin typeface="Calibri"/>
                <a:ea typeface="Calibri"/>
                <a:cs typeface="Calibri"/>
                <a:sym typeface="Calibri"/>
              </a:rPr>
              <a:t>
*</a:t>
            </a:r>
          </a:p>
        </p:txBody>
      </p:sp>
      <p:sp>
        <p:nvSpPr>
          <p:cNvPr id="111" name="Shape 111"/>
          <p:cNvSpPr txBox="1">
            <a:spLocks noGrp="1"/>
          </p:cNvSpPr>
          <p:nvPr>
            <p:ph type="title"/>
          </p:nvPr>
        </p:nvSpPr>
        <p:spPr>
          <a:xfrm>
            <a:off x="76200" y="120650"/>
            <a:ext cx="9023350" cy="519112"/>
          </a:xfrm>
          <a:prstGeom prst="rect">
            <a:avLst/>
          </a:prstGeom>
          <a:noFill/>
          <a:ln>
            <a:noFill/>
          </a:ln>
        </p:spPr>
        <p:txBody>
          <a:bodyPr lIns="91425" tIns="45700" rIns="91425" bIns="45700" anchor="t" anchorCtr="0">
            <a:noAutofit/>
          </a:bodyPr>
          <a:lstStyle/>
          <a:p>
            <a:endParaRPr/>
          </a:p>
        </p:txBody>
      </p:sp>
      <p:sp>
        <p:nvSpPr>
          <p:cNvPr id="112" name="Shape 112"/>
          <p:cNvSpPr txBox="1">
            <a:spLocks noGrp="1"/>
          </p:cNvSpPr>
          <p:nvPr>
            <p:ph type="body" idx="1"/>
          </p:nvPr>
        </p:nvSpPr>
        <p:spPr>
          <a:xfrm>
            <a:off x="304800" y="2362200"/>
            <a:ext cx="3505200" cy="457200"/>
          </a:xfrm>
          <a:prstGeom prst="rect">
            <a:avLst/>
          </a:prstGeom>
          <a:noFill/>
          <a:ln>
            <a:noFill/>
          </a:ln>
        </p:spPr>
        <p:txBody>
          <a:bodyPr lIns="91425" tIns="45700" rIns="91425" bIns="45700" anchor="t" anchorCtr="0">
            <a:noAutofit/>
          </a:bodyPr>
          <a:lstStyle/>
          <a:p>
            <a:endParaRP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p:nvPr/>
        </p:nvSpPr>
        <p:spPr>
          <a:xfrm>
            <a:off x="76200" y="6416675"/>
            <a:ext cx="2133599" cy="365125"/>
          </a:xfrm>
          <a:prstGeom prst="rect">
            <a:avLst/>
          </a:prstGeom>
          <a:noFill/>
          <a:ln>
            <a:noFill/>
          </a:ln>
        </p:spPr>
        <p:txBody>
          <a:bodyPr lIns="91425" tIns="45700" rIns="91425" bIns="45700" anchor="b" anchorCtr="0">
            <a:noAutofit/>
          </a:bodyPr>
          <a:lstStyle/>
          <a:p>
            <a:pPr marL="0" marR="0" lvl="0" indent="0" algn="l" rtl="0">
              <a:lnSpc>
                <a:spcPct val="100000"/>
              </a:lnSpc>
              <a:spcBef>
                <a:spcPts val="0"/>
              </a:spcBef>
              <a:spcAft>
                <a:spcPts val="0"/>
              </a:spcAft>
              <a:buClr>
                <a:srgbClr val="404040"/>
              </a:buClr>
              <a:buSzPct val="25000"/>
              <a:buFont typeface="Calibri"/>
              <a:buNone/>
            </a:pPr>
            <a:r>
              <a:rPr lang="en-US" sz="1400" b="1" i="0" u="none" strike="noStrike" cap="none" baseline="0">
                <a:solidFill>
                  <a:srgbClr val="404040"/>
                </a:solidFill>
                <a:latin typeface="Calibri"/>
                <a:ea typeface="Calibri"/>
                <a:cs typeface="Calibri"/>
                <a:sym typeface="Calibri"/>
              </a:rPr>
              <a:t>
*</a:t>
            </a:r>
          </a:p>
        </p:txBody>
      </p:sp>
      <p:cxnSp>
        <p:nvCxnSpPr>
          <p:cNvPr id="119" name="Shape 119"/>
          <p:cNvCxnSpPr/>
          <p:nvPr/>
        </p:nvCxnSpPr>
        <p:spPr>
          <a:xfrm>
            <a:off x="4267200" y="4978400"/>
            <a:ext cx="0" cy="609599"/>
          </a:xfrm>
          <a:prstGeom prst="straightConnector1">
            <a:avLst/>
          </a:prstGeom>
          <a:noFill/>
          <a:ln w="28575" cap="rnd">
            <a:solidFill>
              <a:srgbClr val="262626"/>
            </a:solidFill>
            <a:prstDash val="solid"/>
            <a:miter/>
            <a:headEnd type="none" w="med" len="med"/>
            <a:tailEnd type="none" w="med" len="med"/>
          </a:ln>
        </p:spPr>
      </p:cxnSp>
      <p:sp>
        <p:nvSpPr>
          <p:cNvPr id="120" name="Shape 120"/>
          <p:cNvSpPr txBox="1"/>
          <p:nvPr/>
        </p:nvSpPr>
        <p:spPr>
          <a:xfrm>
            <a:off x="152400" y="1727200"/>
            <a:ext cx="3276600" cy="604837"/>
          </a:xfrm>
          <a:prstGeom prst="rect">
            <a:avLst/>
          </a:prstGeom>
          <a:noFill/>
          <a:ln>
            <a:noFill/>
          </a:ln>
        </p:spPr>
        <p:txBody>
          <a:bodyPr lIns="63500" tIns="25400" rIns="63500" bIns="25400" anchor="t" anchorCtr="0">
            <a:noAutofit/>
          </a:bodyPr>
          <a:lstStyle/>
          <a:p>
            <a:pPr marL="0" marR="0" lvl="0" indent="0" algn="l" rtl="0">
              <a:lnSpc>
                <a:spcPct val="100000"/>
              </a:lnSpc>
              <a:spcBef>
                <a:spcPts val="0"/>
              </a:spcBef>
              <a:spcAft>
                <a:spcPts val="0"/>
              </a:spcAft>
              <a:buClr>
                <a:srgbClr val="262626"/>
              </a:buClr>
              <a:buSzPct val="25000"/>
              <a:buFont typeface="Calibri"/>
              <a:buNone/>
            </a:pPr>
            <a:r>
              <a:rPr lang="en-US" sz="1800" b="1" dirty="0" err="1">
                <a:solidFill>
                  <a:srgbClr val="262626"/>
                </a:solidFill>
                <a:latin typeface="Calibri"/>
                <a:ea typeface="Calibri"/>
                <a:cs typeface="Calibri"/>
                <a:sym typeface="Calibri"/>
              </a:rPr>
              <a:t>具体的解释说明</a:t>
            </a:r>
            <a:r>
              <a:rPr lang="en-US" sz="1800" b="1" i="0" u="none" strike="noStrike" cap="none" baseline="0" dirty="0">
                <a:solidFill>
                  <a:srgbClr val="262626"/>
                </a:solidFill>
                <a:latin typeface="Calibri"/>
                <a:ea typeface="Calibri"/>
                <a:cs typeface="Calibri"/>
                <a:sym typeface="Calibri"/>
              </a:rPr>
              <a:t>: </a:t>
            </a:r>
            <a:r>
              <a:rPr lang="en-US" sz="1800" b="1" dirty="0" err="1">
                <a:solidFill>
                  <a:srgbClr val="262626"/>
                </a:solidFill>
                <a:latin typeface="Calibri"/>
                <a:ea typeface="Calibri"/>
                <a:cs typeface="Calibri"/>
                <a:sym typeface="Calibri"/>
              </a:rPr>
              <a:t>保持格式上不超过两行</a:t>
            </a:r>
            <a:endParaRPr lang="en-US" sz="1800" b="1" dirty="0">
              <a:solidFill>
                <a:srgbClr val="262626"/>
              </a:solidFill>
              <a:latin typeface="Calibri"/>
              <a:ea typeface="Calibri"/>
              <a:cs typeface="Calibri"/>
              <a:sym typeface="Calibri"/>
            </a:endParaRPr>
          </a:p>
        </p:txBody>
      </p:sp>
      <p:sp>
        <p:nvSpPr>
          <p:cNvPr id="121" name="Shape 121"/>
          <p:cNvSpPr txBox="1"/>
          <p:nvPr/>
        </p:nvSpPr>
        <p:spPr>
          <a:xfrm>
            <a:off x="1143000" y="2838450"/>
            <a:ext cx="6781800" cy="2292349"/>
          </a:xfrm>
          <a:prstGeom prst="rect">
            <a:avLst/>
          </a:prstGeom>
          <a:solidFill>
            <a:srgbClr val="262626"/>
          </a:solidFill>
          <a:ln w="9525" cap="rnd">
            <a:solidFill>
              <a:srgbClr val="000000"/>
            </a:solidFill>
            <a:prstDash val="solid"/>
            <a:miter/>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chemeClr val="lt1"/>
              </a:buClr>
              <a:buSzPct val="25000"/>
              <a:buFont typeface="Calibri"/>
              <a:buNone/>
            </a:pPr>
            <a:r>
              <a:rPr lang="en-US" sz="2400" b="0" i="0" u="none" strike="noStrike" cap="none" baseline="0">
                <a:solidFill>
                  <a:schemeClr val="lt1"/>
                </a:solidFill>
                <a:latin typeface="Calibri"/>
                <a:ea typeface="Calibri"/>
                <a:cs typeface="Calibri"/>
                <a:sym typeface="Calibri"/>
              </a:rPr>
              <a:t>
</a:t>
            </a:r>
            <a:r>
              <a:rPr lang="en-US" sz="2400">
                <a:solidFill>
                  <a:schemeClr val="lt1"/>
                </a:solidFill>
                <a:latin typeface="Calibri"/>
                <a:ea typeface="Calibri"/>
                <a:cs typeface="Calibri"/>
                <a:sym typeface="Calibri"/>
              </a:rPr>
              <a:t>使用图片或公式来支持</a:t>
            </a:r>
          </a:p>
          <a:p>
            <a:pPr marL="0" marR="0" lvl="0" indent="0" algn="ctr" rtl="0">
              <a:lnSpc>
                <a:spcPct val="100000"/>
              </a:lnSpc>
              <a:spcBef>
                <a:spcPts val="0"/>
              </a:spcBef>
              <a:spcAft>
                <a:spcPts val="0"/>
              </a:spcAft>
              <a:buClr>
                <a:schemeClr val="lt1"/>
              </a:buClr>
              <a:buSzPct val="25000"/>
              <a:buFont typeface="Calibri"/>
              <a:buNone/>
            </a:pPr>
            <a:r>
              <a:rPr lang="en-US" sz="2400">
                <a:solidFill>
                  <a:schemeClr val="lt1"/>
                </a:solidFill>
                <a:latin typeface="Calibri"/>
                <a:ea typeface="Calibri"/>
                <a:cs typeface="Calibri"/>
                <a:sym typeface="Calibri"/>
              </a:rPr>
              <a:t>标题句表达的主题</a:t>
            </a:r>
          </a:p>
        </p:txBody>
      </p:sp>
      <p:cxnSp>
        <p:nvCxnSpPr>
          <p:cNvPr id="122" name="Shape 122"/>
          <p:cNvCxnSpPr/>
          <p:nvPr/>
        </p:nvCxnSpPr>
        <p:spPr>
          <a:xfrm>
            <a:off x="1295400" y="2463800"/>
            <a:ext cx="381000" cy="381000"/>
          </a:xfrm>
          <a:prstGeom prst="straightConnector1">
            <a:avLst/>
          </a:prstGeom>
          <a:noFill/>
          <a:ln w="28575" cap="rnd">
            <a:solidFill>
              <a:srgbClr val="262626"/>
            </a:solidFill>
            <a:prstDash val="solid"/>
            <a:miter/>
            <a:headEnd type="none" w="med" len="med"/>
            <a:tailEnd type="none" w="med" len="med"/>
          </a:ln>
        </p:spPr>
      </p:cxnSp>
      <p:cxnSp>
        <p:nvCxnSpPr>
          <p:cNvPr id="123" name="Shape 123"/>
          <p:cNvCxnSpPr/>
          <p:nvPr/>
        </p:nvCxnSpPr>
        <p:spPr>
          <a:xfrm flipH="1">
            <a:off x="6857999" y="2463800"/>
            <a:ext cx="381000" cy="381000"/>
          </a:xfrm>
          <a:prstGeom prst="straightConnector1">
            <a:avLst/>
          </a:prstGeom>
          <a:noFill/>
          <a:ln w="28575" cap="rnd">
            <a:solidFill>
              <a:srgbClr val="262626"/>
            </a:solidFill>
            <a:prstDash val="solid"/>
            <a:miter/>
            <a:headEnd type="none" w="med" len="med"/>
            <a:tailEnd type="none" w="med" len="med"/>
          </a:ln>
        </p:spPr>
      </p:cxnSp>
      <p:sp>
        <p:nvSpPr>
          <p:cNvPr id="124" name="Shape 124"/>
          <p:cNvSpPr txBox="1"/>
          <p:nvPr/>
        </p:nvSpPr>
        <p:spPr>
          <a:xfrm>
            <a:off x="76200" y="76200"/>
            <a:ext cx="8679900" cy="946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SzPct val="25000"/>
              <a:buFont typeface="Calibri"/>
              <a:buNone/>
            </a:pPr>
            <a:r>
              <a:rPr lang="en-US" sz="2800" b="1">
                <a:latin typeface="Calibri"/>
                <a:ea typeface="Calibri"/>
                <a:cs typeface="Calibri"/>
                <a:sym typeface="Calibri"/>
              </a:rPr>
              <a:t>标题句说明了这个演讲的第二个主题，在格式上不超过两行</a:t>
            </a:r>
          </a:p>
        </p:txBody>
      </p:sp>
      <p:sp>
        <p:nvSpPr>
          <p:cNvPr id="125" name="Shape 125"/>
          <p:cNvSpPr txBox="1"/>
          <p:nvPr/>
        </p:nvSpPr>
        <p:spPr>
          <a:xfrm>
            <a:off x="5410200" y="1727212"/>
            <a:ext cx="3276600" cy="604800"/>
          </a:xfrm>
          <a:prstGeom prst="rect">
            <a:avLst/>
          </a:prstGeom>
          <a:noFill/>
          <a:ln>
            <a:noFill/>
          </a:ln>
        </p:spPr>
        <p:txBody>
          <a:bodyPr lIns="63500" tIns="25400" rIns="63500" bIns="25400" anchor="t" anchorCtr="0">
            <a:noAutofit/>
          </a:bodyPr>
          <a:lstStyle/>
          <a:p>
            <a:pPr marL="0" marR="0" lvl="0" indent="0" algn="l" rtl="0">
              <a:lnSpc>
                <a:spcPct val="100000"/>
              </a:lnSpc>
              <a:spcBef>
                <a:spcPts val="0"/>
              </a:spcBef>
              <a:spcAft>
                <a:spcPts val="0"/>
              </a:spcAft>
              <a:buClr>
                <a:srgbClr val="262626"/>
              </a:buClr>
              <a:buSzPct val="25000"/>
              <a:buFont typeface="Calibri"/>
              <a:buNone/>
            </a:pPr>
            <a:r>
              <a:rPr lang="en-US" sz="1800" b="1">
                <a:solidFill>
                  <a:srgbClr val="262626"/>
                </a:solidFill>
                <a:latin typeface="Calibri"/>
                <a:ea typeface="Calibri"/>
                <a:cs typeface="Calibri"/>
                <a:sym typeface="Calibri"/>
              </a:rPr>
              <a:t>具体的解释说明</a:t>
            </a:r>
            <a:r>
              <a:rPr lang="en-US" sz="1800" b="1" i="0" u="none" strike="noStrike" cap="none" baseline="0">
                <a:solidFill>
                  <a:srgbClr val="262626"/>
                </a:solidFill>
                <a:latin typeface="Calibri"/>
                <a:ea typeface="Calibri"/>
                <a:cs typeface="Calibri"/>
                <a:sym typeface="Calibri"/>
              </a:rPr>
              <a:t>: </a:t>
            </a:r>
            <a:r>
              <a:rPr lang="en-US" sz="1800" b="1">
                <a:solidFill>
                  <a:srgbClr val="262626"/>
                </a:solidFill>
                <a:latin typeface="Calibri"/>
                <a:ea typeface="Calibri"/>
                <a:cs typeface="Calibri"/>
                <a:sym typeface="Calibri"/>
              </a:rPr>
              <a:t>保持格式上不超过两行</a:t>
            </a:r>
          </a:p>
        </p:txBody>
      </p:sp>
      <p:sp>
        <p:nvSpPr>
          <p:cNvPr id="126" name="Shape 126"/>
          <p:cNvSpPr txBox="1"/>
          <p:nvPr/>
        </p:nvSpPr>
        <p:spPr>
          <a:xfrm>
            <a:off x="2628900" y="5696850"/>
            <a:ext cx="3276600" cy="604800"/>
          </a:xfrm>
          <a:prstGeom prst="rect">
            <a:avLst/>
          </a:prstGeom>
          <a:noFill/>
          <a:ln>
            <a:noFill/>
          </a:ln>
        </p:spPr>
        <p:txBody>
          <a:bodyPr lIns="63500" tIns="25400" rIns="63500" bIns="25400" anchor="t" anchorCtr="0">
            <a:noAutofit/>
          </a:bodyPr>
          <a:lstStyle/>
          <a:p>
            <a:pPr marL="0" marR="0" lvl="0" indent="0" algn="l" rtl="0">
              <a:lnSpc>
                <a:spcPct val="100000"/>
              </a:lnSpc>
              <a:spcBef>
                <a:spcPts val="0"/>
              </a:spcBef>
              <a:spcAft>
                <a:spcPts val="0"/>
              </a:spcAft>
              <a:buClr>
                <a:srgbClr val="262626"/>
              </a:buClr>
              <a:buSzPct val="25000"/>
              <a:buFont typeface="Calibri"/>
              <a:buNone/>
            </a:pPr>
            <a:r>
              <a:rPr lang="en-US" sz="1800" b="1">
                <a:solidFill>
                  <a:srgbClr val="262626"/>
                </a:solidFill>
                <a:latin typeface="Calibri"/>
                <a:ea typeface="Calibri"/>
                <a:cs typeface="Calibri"/>
                <a:sym typeface="Calibri"/>
              </a:rPr>
              <a:t>具体的解释说明</a:t>
            </a:r>
            <a:r>
              <a:rPr lang="en-US" sz="1800" b="1" i="0" u="none" strike="noStrike" cap="none" baseline="0">
                <a:solidFill>
                  <a:srgbClr val="262626"/>
                </a:solidFill>
                <a:latin typeface="Calibri"/>
                <a:ea typeface="Calibri"/>
                <a:cs typeface="Calibri"/>
                <a:sym typeface="Calibri"/>
              </a:rPr>
              <a:t>: </a:t>
            </a:r>
            <a:r>
              <a:rPr lang="en-US" sz="1800" b="1">
                <a:solidFill>
                  <a:srgbClr val="262626"/>
                </a:solidFill>
                <a:latin typeface="Calibri"/>
                <a:ea typeface="Calibri"/>
                <a:cs typeface="Calibri"/>
                <a:sym typeface="Calibri"/>
              </a:rPr>
              <a:t>保持格式上不超过两行</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p:nvPr/>
        </p:nvSpPr>
        <p:spPr>
          <a:xfrm>
            <a:off x="76200" y="6477000"/>
            <a:ext cx="2133599" cy="3651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262626"/>
              </a:buClr>
              <a:buSzPct val="25000"/>
              <a:buFont typeface="Calibri"/>
              <a:buNone/>
            </a:pPr>
            <a:r>
              <a:rPr lang="en-US" sz="1400" b="1" i="0" u="none" strike="noStrike" cap="none" baseline="0">
                <a:solidFill>
                  <a:srgbClr val="262626"/>
                </a:solidFill>
                <a:latin typeface="Calibri"/>
                <a:ea typeface="Calibri"/>
                <a:cs typeface="Calibri"/>
                <a:sym typeface="Calibri"/>
              </a:rPr>
              <a:t>*</a:t>
            </a:r>
          </a:p>
        </p:txBody>
      </p:sp>
      <p:sp>
        <p:nvSpPr>
          <p:cNvPr id="133" name="Shape 133"/>
          <p:cNvSpPr txBox="1"/>
          <p:nvPr/>
        </p:nvSpPr>
        <p:spPr>
          <a:xfrm>
            <a:off x="1447800" y="2438400"/>
            <a:ext cx="1219199" cy="366711"/>
          </a:xfrm>
          <a:prstGeom prst="rect">
            <a:avLst/>
          </a:prstGeom>
          <a:noFill/>
          <a:ln>
            <a:noFill/>
          </a:ln>
        </p:spPr>
        <p:txBody>
          <a:bodyPr lIns="91425" tIns="45700" rIns="91425" bIns="45700" anchor="t" anchorCtr="0">
            <a:noAutofit/>
          </a:bodyPr>
          <a:lstStyle/>
          <a:p>
            <a:endParaRPr/>
          </a:p>
        </p:txBody>
      </p:sp>
      <p:grpSp>
        <p:nvGrpSpPr>
          <p:cNvPr id="134" name="Shape 134"/>
          <p:cNvGrpSpPr/>
          <p:nvPr/>
        </p:nvGrpSpPr>
        <p:grpSpPr>
          <a:xfrm>
            <a:off x="2895600" y="3124200"/>
            <a:ext cx="1143000" cy="2652711"/>
            <a:chOff x="2895600" y="3124200"/>
            <a:chExt cx="1143000" cy="2652711"/>
          </a:xfrm>
        </p:grpSpPr>
        <p:sp>
          <p:nvSpPr>
            <p:cNvPr id="135" name="Shape 135"/>
            <p:cNvSpPr txBox="1"/>
            <p:nvPr/>
          </p:nvSpPr>
          <p:spPr>
            <a:xfrm>
              <a:off x="2895600" y="3657600"/>
              <a:ext cx="1001700" cy="3665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262626"/>
                </a:buClr>
                <a:buSzPct val="25000"/>
                <a:buFont typeface="Calibri"/>
                <a:buNone/>
              </a:pPr>
              <a:r>
                <a:rPr lang="en-US" sz="1800" b="1">
                  <a:solidFill>
                    <a:srgbClr val="262626"/>
                  </a:solidFill>
                  <a:latin typeface="Calibri"/>
                  <a:ea typeface="Calibri"/>
                  <a:cs typeface="Calibri"/>
                  <a:sym typeface="Calibri"/>
                </a:rPr>
                <a:t>雷诺数</a:t>
              </a:r>
            </a:p>
          </p:txBody>
        </p:sp>
        <p:sp>
          <p:nvSpPr>
            <p:cNvPr id="136" name="Shape 136"/>
            <p:cNvSpPr txBox="1"/>
            <p:nvPr/>
          </p:nvSpPr>
          <p:spPr>
            <a:xfrm>
              <a:off x="2895600" y="5410200"/>
              <a:ext cx="1143000" cy="366711"/>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262626"/>
                </a:buClr>
                <a:buSzPct val="25000"/>
                <a:buFont typeface="Calibri"/>
                <a:buNone/>
              </a:pPr>
              <a:r>
                <a:rPr lang="en-US" sz="1800" b="1" i="0" u="none" strike="noStrike" cap="none" baseline="0">
                  <a:solidFill>
                    <a:srgbClr val="262626"/>
                  </a:solidFill>
                  <a:latin typeface="Calibri"/>
                  <a:ea typeface="Calibri"/>
                  <a:cs typeface="Calibri"/>
                  <a:sym typeface="Calibri"/>
                </a:rPr>
                <a:t>Nu</a:t>
              </a:r>
              <a:r>
                <a:rPr lang="en-US" sz="1800" b="1" i="0" u="none" strike="noStrike" cap="none" baseline="-25000">
                  <a:solidFill>
                    <a:srgbClr val="262626"/>
                  </a:solidFill>
                  <a:latin typeface="Calibri"/>
                  <a:ea typeface="Calibri"/>
                  <a:cs typeface="Calibri"/>
                  <a:sym typeface="Calibri"/>
                </a:rPr>
                <a:t>o</a:t>
              </a:r>
              <a:r>
                <a:rPr lang="en-US" sz="1800" b="1" i="0" u="none" strike="noStrike" cap="none" baseline="0">
                  <a:solidFill>
                    <a:srgbClr val="262626"/>
                  </a:solidFill>
                  <a:latin typeface="Calibri"/>
                  <a:ea typeface="Calibri"/>
                  <a:cs typeface="Calibri"/>
                  <a:sym typeface="Calibri"/>
                </a:rPr>
                <a:t>, f</a:t>
              </a:r>
              <a:r>
                <a:rPr lang="en-US" sz="1800" b="1" i="0" u="none" strike="noStrike" cap="none" baseline="-25000">
                  <a:solidFill>
                    <a:srgbClr val="262626"/>
                  </a:solidFill>
                  <a:latin typeface="Calibri"/>
                  <a:ea typeface="Calibri"/>
                  <a:cs typeface="Calibri"/>
                  <a:sym typeface="Calibri"/>
                </a:rPr>
                <a:t>o</a:t>
              </a:r>
            </a:p>
          </p:txBody>
        </p:sp>
        <p:cxnSp>
          <p:nvCxnSpPr>
            <p:cNvPr id="137" name="Shape 137"/>
            <p:cNvCxnSpPr/>
            <p:nvPr/>
          </p:nvCxnSpPr>
          <p:spPr>
            <a:xfrm>
              <a:off x="3352800" y="3124200"/>
              <a:ext cx="0" cy="457200"/>
            </a:xfrm>
            <a:prstGeom prst="straightConnector1">
              <a:avLst/>
            </a:prstGeom>
            <a:noFill/>
            <a:ln w="28575" cap="rnd">
              <a:solidFill>
                <a:srgbClr val="111111"/>
              </a:solidFill>
              <a:prstDash val="solid"/>
              <a:miter/>
              <a:headEnd type="none" w="med" len="med"/>
              <a:tailEnd type="stealth" w="lg" len="lg"/>
            </a:ln>
          </p:spPr>
        </p:cxnSp>
        <p:cxnSp>
          <p:nvCxnSpPr>
            <p:cNvPr id="138" name="Shape 138"/>
            <p:cNvCxnSpPr/>
            <p:nvPr/>
          </p:nvCxnSpPr>
          <p:spPr>
            <a:xfrm>
              <a:off x="3352800" y="4038600"/>
              <a:ext cx="0" cy="1219199"/>
            </a:xfrm>
            <a:prstGeom prst="straightConnector1">
              <a:avLst/>
            </a:prstGeom>
            <a:noFill/>
            <a:ln w="28575" cap="rnd">
              <a:solidFill>
                <a:srgbClr val="111111"/>
              </a:solidFill>
              <a:prstDash val="solid"/>
              <a:miter/>
              <a:headEnd type="none" w="med" len="med"/>
              <a:tailEnd type="stealth" w="lg" len="lg"/>
            </a:ln>
          </p:spPr>
        </p:cxnSp>
      </p:grpSp>
      <p:grpSp>
        <p:nvGrpSpPr>
          <p:cNvPr id="139" name="Shape 139"/>
          <p:cNvGrpSpPr/>
          <p:nvPr/>
        </p:nvGrpSpPr>
        <p:grpSpPr>
          <a:xfrm>
            <a:off x="4876800" y="3124200"/>
            <a:ext cx="3809999" cy="3186111"/>
            <a:chOff x="4876800" y="3124200"/>
            <a:chExt cx="3809999" cy="3186111"/>
          </a:xfrm>
        </p:grpSpPr>
        <p:sp>
          <p:nvSpPr>
            <p:cNvPr id="140" name="Shape 140"/>
            <p:cNvSpPr txBox="1"/>
            <p:nvPr/>
          </p:nvSpPr>
          <p:spPr>
            <a:xfrm>
              <a:off x="7848600" y="3657600"/>
              <a:ext cx="838199" cy="366711"/>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262626"/>
                </a:buClr>
                <a:buSzPct val="25000"/>
                <a:buFont typeface="Calibri"/>
                <a:buNone/>
              </a:pPr>
              <a:r>
                <a:rPr lang="en-US" sz="1800" b="1" i="0" u="none" strike="noStrike" cap="none" baseline="0">
                  <a:solidFill>
                    <a:srgbClr val="262626"/>
                  </a:solidFill>
                  <a:latin typeface="Calibri"/>
                  <a:ea typeface="Calibri"/>
                  <a:cs typeface="Calibri"/>
                  <a:sym typeface="Calibri"/>
                </a:rPr>
                <a:t>T</a:t>
              </a:r>
              <a:r>
                <a:rPr lang="en-US" sz="1800" b="1" i="0" u="none" strike="noStrike" cap="none" baseline="-25000">
                  <a:solidFill>
                    <a:srgbClr val="262626"/>
                  </a:solidFill>
                  <a:latin typeface="Calibri"/>
                  <a:ea typeface="Calibri"/>
                  <a:cs typeface="Calibri"/>
                  <a:sym typeface="Calibri"/>
                </a:rPr>
                <a:t>wall</a:t>
              </a:r>
            </a:p>
          </p:txBody>
        </p:sp>
        <p:sp>
          <p:nvSpPr>
            <p:cNvPr id="141" name="Shape 141"/>
            <p:cNvSpPr txBox="1"/>
            <p:nvPr/>
          </p:nvSpPr>
          <p:spPr>
            <a:xfrm>
              <a:off x="6781800" y="3657600"/>
              <a:ext cx="587374" cy="369886"/>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262626"/>
                </a:buClr>
                <a:buSzPct val="25000"/>
                <a:buFont typeface="Calibri"/>
                <a:buNone/>
              </a:pPr>
              <a:r>
                <a:rPr lang="en-US" sz="1800" b="1" i="0" u="none" strike="noStrike" cap="none" baseline="0">
                  <a:solidFill>
                    <a:srgbClr val="262626"/>
                  </a:solidFill>
                  <a:latin typeface="Calibri"/>
                  <a:ea typeface="Calibri"/>
                  <a:cs typeface="Calibri"/>
                  <a:sym typeface="Calibri"/>
                </a:rPr>
                <a:t>T</a:t>
              </a:r>
              <a:r>
                <a:rPr lang="en-US" sz="1800" b="1" i="0" u="none" strike="noStrike" cap="none" baseline="-25000">
                  <a:solidFill>
                    <a:srgbClr val="262626"/>
                  </a:solidFill>
                  <a:latin typeface="Calibri"/>
                  <a:ea typeface="Calibri"/>
                  <a:cs typeface="Calibri"/>
                  <a:sym typeface="Calibri"/>
                </a:rPr>
                <a:t>inlet</a:t>
              </a:r>
            </a:p>
          </p:txBody>
        </p:sp>
        <p:cxnSp>
          <p:nvCxnSpPr>
            <p:cNvPr id="142" name="Shape 142"/>
            <p:cNvCxnSpPr/>
            <p:nvPr/>
          </p:nvCxnSpPr>
          <p:spPr>
            <a:xfrm flipH="1">
              <a:off x="6781799" y="4035425"/>
              <a:ext cx="1295400" cy="1222375"/>
            </a:xfrm>
            <a:prstGeom prst="straightConnector1">
              <a:avLst/>
            </a:prstGeom>
            <a:noFill/>
            <a:ln w="28575" cap="rnd">
              <a:solidFill>
                <a:srgbClr val="111111"/>
              </a:solidFill>
              <a:prstDash val="solid"/>
              <a:miter/>
              <a:headEnd type="none" w="med" len="med"/>
              <a:tailEnd type="stealth" w="lg" len="lg"/>
            </a:ln>
          </p:spPr>
        </p:cxnSp>
        <p:cxnSp>
          <p:nvCxnSpPr>
            <p:cNvPr id="143" name="Shape 143"/>
            <p:cNvCxnSpPr/>
            <p:nvPr/>
          </p:nvCxnSpPr>
          <p:spPr>
            <a:xfrm>
              <a:off x="7162800" y="3124200"/>
              <a:ext cx="0" cy="457200"/>
            </a:xfrm>
            <a:prstGeom prst="straightConnector1">
              <a:avLst/>
            </a:prstGeom>
            <a:noFill/>
            <a:ln w="28575" cap="rnd">
              <a:solidFill>
                <a:srgbClr val="111111"/>
              </a:solidFill>
              <a:prstDash val="solid"/>
              <a:miter/>
              <a:headEnd type="none" w="med" len="med"/>
              <a:tailEnd type="stealth" w="lg" len="lg"/>
            </a:ln>
          </p:spPr>
        </p:cxnSp>
        <p:cxnSp>
          <p:nvCxnSpPr>
            <p:cNvPr id="144" name="Shape 144"/>
            <p:cNvCxnSpPr/>
            <p:nvPr/>
          </p:nvCxnSpPr>
          <p:spPr>
            <a:xfrm>
              <a:off x="8229600" y="3124200"/>
              <a:ext cx="0" cy="457200"/>
            </a:xfrm>
            <a:prstGeom prst="straightConnector1">
              <a:avLst/>
            </a:prstGeom>
            <a:noFill/>
            <a:ln w="28575" cap="rnd">
              <a:solidFill>
                <a:srgbClr val="111111"/>
              </a:solidFill>
              <a:prstDash val="solid"/>
              <a:miter/>
              <a:headEnd type="none" w="med" len="med"/>
              <a:tailEnd type="stealth" w="lg" len="lg"/>
            </a:ln>
          </p:spPr>
        </p:cxnSp>
        <p:cxnSp>
          <p:nvCxnSpPr>
            <p:cNvPr id="145" name="Shape 145"/>
            <p:cNvCxnSpPr/>
            <p:nvPr/>
          </p:nvCxnSpPr>
          <p:spPr>
            <a:xfrm flipH="1">
              <a:off x="6705599" y="4038600"/>
              <a:ext cx="457200" cy="381000"/>
            </a:xfrm>
            <a:prstGeom prst="straightConnector1">
              <a:avLst/>
            </a:prstGeom>
            <a:noFill/>
            <a:ln w="28575" cap="rnd">
              <a:solidFill>
                <a:srgbClr val="111111"/>
              </a:solidFill>
              <a:prstDash val="solid"/>
              <a:miter/>
              <a:headEnd type="none" w="med" len="med"/>
              <a:tailEnd type="stealth" w="lg" len="lg"/>
            </a:ln>
          </p:spPr>
        </p:cxnSp>
        <p:sp>
          <p:nvSpPr>
            <p:cNvPr id="146" name="Shape 146"/>
            <p:cNvSpPr txBox="1"/>
            <p:nvPr/>
          </p:nvSpPr>
          <p:spPr>
            <a:xfrm>
              <a:off x="4876800" y="3657600"/>
              <a:ext cx="1430337" cy="369886"/>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262626"/>
                </a:buClr>
                <a:buSzPct val="25000"/>
                <a:buFont typeface="Calibri"/>
                <a:buNone/>
              </a:pPr>
              <a:r>
                <a:rPr lang="en-US" sz="1800" b="1">
                  <a:solidFill>
                    <a:srgbClr val="262626"/>
                  </a:solidFill>
                  <a:latin typeface="Calibri"/>
                  <a:ea typeface="Calibri"/>
                  <a:cs typeface="Calibri"/>
                  <a:sym typeface="Calibri"/>
                </a:rPr>
                <a:t>热通量</a:t>
              </a:r>
              <a:r>
                <a:rPr lang="en-US" sz="1800" b="1" i="0" u="none" strike="noStrike" cap="none" baseline="0">
                  <a:solidFill>
                    <a:srgbClr val="262626"/>
                  </a:solidFill>
                  <a:latin typeface="Calibri"/>
                  <a:ea typeface="Calibri"/>
                  <a:cs typeface="Calibri"/>
                  <a:sym typeface="Calibri"/>
                </a:rPr>
                <a:t>, q˝</a:t>
              </a:r>
            </a:p>
          </p:txBody>
        </p:sp>
        <p:sp>
          <p:nvSpPr>
            <p:cNvPr id="147" name="Shape 147"/>
            <p:cNvSpPr txBox="1"/>
            <p:nvPr/>
          </p:nvSpPr>
          <p:spPr>
            <a:xfrm>
              <a:off x="6400800" y="5181600"/>
              <a:ext cx="306386" cy="369886"/>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262626"/>
                </a:buClr>
                <a:buSzPct val="25000"/>
                <a:buFont typeface="Calibri"/>
                <a:buNone/>
              </a:pPr>
              <a:r>
                <a:rPr lang="en-US" sz="1800" b="1" i="0" u="none" strike="noStrike" cap="none" baseline="0">
                  <a:solidFill>
                    <a:srgbClr val="262626"/>
                  </a:solidFill>
                  <a:latin typeface="Calibri"/>
                  <a:ea typeface="Calibri"/>
                  <a:cs typeface="Calibri"/>
                  <a:sym typeface="Calibri"/>
                </a:rPr>
                <a:t>h</a:t>
              </a:r>
            </a:p>
          </p:txBody>
        </p:sp>
        <p:sp>
          <p:nvSpPr>
            <p:cNvPr id="148" name="Shape 148"/>
            <p:cNvSpPr txBox="1"/>
            <p:nvPr/>
          </p:nvSpPr>
          <p:spPr>
            <a:xfrm>
              <a:off x="6324600" y="5943600"/>
              <a:ext cx="609599" cy="366711"/>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262626"/>
                </a:buClr>
                <a:buSzPct val="25000"/>
                <a:buFont typeface="Calibri"/>
                <a:buNone/>
              </a:pPr>
              <a:r>
                <a:rPr lang="en-US" sz="1800" b="1" i="0" u="none" strike="noStrike" cap="none" baseline="0">
                  <a:solidFill>
                    <a:srgbClr val="262626"/>
                  </a:solidFill>
                  <a:latin typeface="Calibri"/>
                  <a:ea typeface="Calibri"/>
                  <a:cs typeface="Calibri"/>
                  <a:sym typeface="Calibri"/>
                </a:rPr>
                <a:t>Nu</a:t>
              </a:r>
            </a:p>
          </p:txBody>
        </p:sp>
        <p:sp>
          <p:nvSpPr>
            <p:cNvPr id="149" name="Shape 149"/>
            <p:cNvSpPr txBox="1"/>
            <p:nvPr/>
          </p:nvSpPr>
          <p:spPr>
            <a:xfrm>
              <a:off x="6172200" y="4343400"/>
              <a:ext cx="577850" cy="369886"/>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262626"/>
                </a:buClr>
                <a:buSzPct val="25000"/>
                <a:buFont typeface="Calibri"/>
                <a:buNone/>
              </a:pPr>
              <a:r>
                <a:rPr lang="en-US" sz="1800" b="1" i="0" u="none" strike="noStrike" cap="none" baseline="0">
                  <a:solidFill>
                    <a:srgbClr val="262626"/>
                  </a:solidFill>
                  <a:latin typeface="Calibri"/>
                  <a:ea typeface="Calibri"/>
                  <a:cs typeface="Calibri"/>
                  <a:sym typeface="Calibri"/>
                </a:rPr>
                <a:t>T</a:t>
              </a:r>
              <a:r>
                <a:rPr lang="en-US" sz="1800" b="1" i="0" u="none" strike="noStrike" cap="none" baseline="-25000">
                  <a:solidFill>
                    <a:srgbClr val="262626"/>
                  </a:solidFill>
                  <a:latin typeface="Calibri"/>
                  <a:ea typeface="Calibri"/>
                  <a:cs typeface="Calibri"/>
                  <a:sym typeface="Calibri"/>
                </a:rPr>
                <a:t>bulk</a:t>
              </a:r>
            </a:p>
          </p:txBody>
        </p:sp>
        <p:cxnSp>
          <p:nvCxnSpPr>
            <p:cNvPr id="150" name="Shape 150"/>
            <p:cNvCxnSpPr/>
            <p:nvPr/>
          </p:nvCxnSpPr>
          <p:spPr>
            <a:xfrm>
              <a:off x="5562600" y="3962400"/>
              <a:ext cx="762000" cy="1143000"/>
            </a:xfrm>
            <a:prstGeom prst="straightConnector1">
              <a:avLst/>
            </a:prstGeom>
            <a:noFill/>
            <a:ln w="28575" cap="rnd">
              <a:solidFill>
                <a:srgbClr val="111111"/>
              </a:solidFill>
              <a:prstDash val="solid"/>
              <a:miter/>
              <a:headEnd type="none" w="med" len="med"/>
              <a:tailEnd type="stealth" w="lg" len="lg"/>
            </a:ln>
          </p:spPr>
        </p:cxnSp>
        <p:cxnSp>
          <p:nvCxnSpPr>
            <p:cNvPr id="151" name="Shape 151"/>
            <p:cNvCxnSpPr/>
            <p:nvPr/>
          </p:nvCxnSpPr>
          <p:spPr>
            <a:xfrm>
              <a:off x="6553200" y="5530850"/>
              <a:ext cx="0" cy="412749"/>
            </a:xfrm>
            <a:prstGeom prst="straightConnector1">
              <a:avLst/>
            </a:prstGeom>
            <a:noFill/>
            <a:ln w="28575" cap="rnd">
              <a:solidFill>
                <a:srgbClr val="111111"/>
              </a:solidFill>
              <a:prstDash val="solid"/>
              <a:miter/>
              <a:headEnd type="none" w="med" len="med"/>
              <a:tailEnd type="stealth" w="lg" len="lg"/>
            </a:ln>
          </p:spPr>
        </p:cxnSp>
        <p:cxnSp>
          <p:nvCxnSpPr>
            <p:cNvPr id="152" name="Shape 152"/>
            <p:cNvCxnSpPr/>
            <p:nvPr/>
          </p:nvCxnSpPr>
          <p:spPr>
            <a:xfrm>
              <a:off x="5562600" y="3962400"/>
              <a:ext cx="635000" cy="439736"/>
            </a:xfrm>
            <a:prstGeom prst="straightConnector1">
              <a:avLst/>
            </a:prstGeom>
            <a:noFill/>
            <a:ln w="28575" cap="rnd">
              <a:solidFill>
                <a:srgbClr val="111111"/>
              </a:solidFill>
              <a:prstDash val="solid"/>
              <a:miter/>
              <a:headEnd type="none" w="med" len="med"/>
              <a:tailEnd type="stealth" w="lg" len="lg"/>
            </a:ln>
          </p:spPr>
        </p:cxnSp>
        <p:cxnSp>
          <p:nvCxnSpPr>
            <p:cNvPr id="153" name="Shape 153"/>
            <p:cNvCxnSpPr/>
            <p:nvPr/>
          </p:nvCxnSpPr>
          <p:spPr>
            <a:xfrm>
              <a:off x="6537325" y="4735512"/>
              <a:ext cx="15875" cy="412749"/>
            </a:xfrm>
            <a:prstGeom prst="straightConnector1">
              <a:avLst/>
            </a:prstGeom>
            <a:noFill/>
            <a:ln w="28575" cap="rnd">
              <a:solidFill>
                <a:srgbClr val="111111"/>
              </a:solidFill>
              <a:prstDash val="solid"/>
              <a:miter/>
              <a:headEnd type="none" w="med" len="med"/>
              <a:tailEnd type="stealth" w="lg" len="lg"/>
            </a:ln>
          </p:spPr>
        </p:cxnSp>
        <p:cxnSp>
          <p:nvCxnSpPr>
            <p:cNvPr id="154" name="Shape 154"/>
            <p:cNvCxnSpPr/>
            <p:nvPr/>
          </p:nvCxnSpPr>
          <p:spPr>
            <a:xfrm>
              <a:off x="5562600" y="3124200"/>
              <a:ext cx="0" cy="457200"/>
            </a:xfrm>
            <a:prstGeom prst="straightConnector1">
              <a:avLst/>
            </a:prstGeom>
            <a:noFill/>
            <a:ln w="28575" cap="rnd">
              <a:solidFill>
                <a:srgbClr val="111111"/>
              </a:solidFill>
              <a:prstDash val="solid"/>
              <a:miter/>
              <a:headEnd type="none" w="med" len="med"/>
              <a:tailEnd type="stealth" w="lg" len="lg"/>
            </a:ln>
          </p:spPr>
        </p:cxnSp>
      </p:grpSp>
      <p:grpSp>
        <p:nvGrpSpPr>
          <p:cNvPr id="155" name="Shape 155"/>
          <p:cNvGrpSpPr/>
          <p:nvPr/>
        </p:nvGrpSpPr>
        <p:grpSpPr>
          <a:xfrm>
            <a:off x="95250" y="3124200"/>
            <a:ext cx="2038349" cy="2579686"/>
            <a:chOff x="95250" y="3124200"/>
            <a:chExt cx="2038349" cy="2579686"/>
          </a:xfrm>
        </p:grpSpPr>
        <p:sp>
          <p:nvSpPr>
            <p:cNvPr id="156" name="Shape 156"/>
            <p:cNvSpPr txBox="1"/>
            <p:nvPr/>
          </p:nvSpPr>
          <p:spPr>
            <a:xfrm>
              <a:off x="95250" y="5334000"/>
              <a:ext cx="2038349" cy="369886"/>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262626"/>
                </a:buClr>
                <a:buSzPct val="25000"/>
                <a:buFont typeface="Calibri"/>
                <a:buNone/>
              </a:pPr>
              <a:r>
                <a:rPr lang="en-US" sz="1800" b="1" i="0" u="none" strike="noStrike" cap="none" baseline="0">
                  <a:solidFill>
                    <a:srgbClr val="262626"/>
                  </a:solidFill>
                  <a:latin typeface="Calibri"/>
                  <a:ea typeface="Calibri"/>
                  <a:cs typeface="Calibri"/>
                  <a:sym typeface="Calibri"/>
                </a:rPr>
                <a:t>Friction Factor, f</a:t>
              </a:r>
            </a:p>
          </p:txBody>
        </p:sp>
        <p:grpSp>
          <p:nvGrpSpPr>
            <p:cNvPr id="157" name="Shape 157"/>
            <p:cNvGrpSpPr/>
            <p:nvPr/>
          </p:nvGrpSpPr>
          <p:grpSpPr>
            <a:xfrm>
              <a:off x="304800" y="3124200"/>
              <a:ext cx="1146299" cy="2133600"/>
              <a:chOff x="304800" y="3124200"/>
              <a:chExt cx="1146299" cy="2133600"/>
            </a:xfrm>
          </p:grpSpPr>
          <p:sp>
            <p:nvSpPr>
              <p:cNvPr id="158" name="Shape 158"/>
              <p:cNvSpPr txBox="1"/>
              <p:nvPr/>
            </p:nvSpPr>
            <p:spPr>
              <a:xfrm>
                <a:off x="304800" y="3657600"/>
                <a:ext cx="1146299" cy="3665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262626"/>
                  </a:buClr>
                  <a:buSzPct val="25000"/>
                  <a:buFont typeface="Calibri"/>
                  <a:buNone/>
                </a:pPr>
                <a:r>
                  <a:rPr lang="en-US" sz="1800" b="1">
                    <a:solidFill>
                      <a:srgbClr val="262626"/>
                    </a:solidFill>
                    <a:latin typeface="Calibri"/>
                    <a:ea typeface="Calibri"/>
                    <a:cs typeface="Calibri"/>
                    <a:sym typeface="Calibri"/>
                  </a:rPr>
                  <a:t>压强降低</a:t>
                </a:r>
              </a:p>
            </p:txBody>
          </p:sp>
          <p:cxnSp>
            <p:nvCxnSpPr>
              <p:cNvPr id="159" name="Shape 159"/>
              <p:cNvCxnSpPr/>
              <p:nvPr/>
            </p:nvCxnSpPr>
            <p:spPr>
              <a:xfrm>
                <a:off x="914400" y="4114800"/>
                <a:ext cx="0" cy="1143000"/>
              </a:xfrm>
              <a:prstGeom prst="straightConnector1">
                <a:avLst/>
              </a:prstGeom>
              <a:noFill/>
              <a:ln w="28575" cap="rnd">
                <a:solidFill>
                  <a:srgbClr val="111111"/>
                </a:solidFill>
                <a:prstDash val="solid"/>
                <a:miter/>
                <a:headEnd type="none" w="med" len="med"/>
                <a:tailEnd type="stealth" w="lg" len="lg"/>
              </a:ln>
            </p:spPr>
          </p:cxnSp>
          <p:cxnSp>
            <p:nvCxnSpPr>
              <p:cNvPr id="160" name="Shape 160"/>
              <p:cNvCxnSpPr/>
              <p:nvPr/>
            </p:nvCxnSpPr>
            <p:spPr>
              <a:xfrm>
                <a:off x="914400" y="3124200"/>
                <a:ext cx="0" cy="533399"/>
              </a:xfrm>
              <a:prstGeom prst="straightConnector1">
                <a:avLst/>
              </a:prstGeom>
              <a:noFill/>
              <a:ln w="28575" cap="rnd">
                <a:solidFill>
                  <a:srgbClr val="111111"/>
                </a:solidFill>
                <a:prstDash val="solid"/>
                <a:miter/>
                <a:headEnd type="none" w="med" len="med"/>
                <a:tailEnd type="stealth" w="lg" len="lg"/>
              </a:ln>
            </p:spPr>
          </p:cxnSp>
        </p:grpSp>
      </p:grpSp>
      <p:pic>
        <p:nvPicPr>
          <p:cNvPr id="161" name="Shape 161"/>
          <p:cNvPicPr preferRelativeResize="0"/>
          <p:nvPr/>
        </p:nvPicPr>
        <p:blipFill rotWithShape="1">
          <a:blip r:embed="rId3"/>
          <a:srcRect/>
          <a:stretch/>
        </p:blipFill>
        <p:spPr>
          <a:xfrm>
            <a:off x="8113711" y="6305550"/>
            <a:ext cx="1001711" cy="504824"/>
          </a:xfrm>
          <a:prstGeom prst="rect">
            <a:avLst/>
          </a:prstGeom>
          <a:noFill/>
          <a:ln>
            <a:noFill/>
          </a:ln>
        </p:spPr>
      </p:pic>
      <p:pic>
        <p:nvPicPr>
          <p:cNvPr id="162" name="Shape 162"/>
          <p:cNvPicPr preferRelativeResize="0"/>
          <p:nvPr/>
        </p:nvPicPr>
        <p:blipFill rotWithShape="1">
          <a:blip r:embed="rId4"/>
          <a:srcRect/>
          <a:stretch/>
        </p:blipFill>
        <p:spPr>
          <a:xfrm>
            <a:off x="76200" y="5314950"/>
            <a:ext cx="2057400" cy="739775"/>
          </a:xfrm>
          <a:prstGeom prst="rect">
            <a:avLst/>
          </a:prstGeom>
          <a:solidFill>
            <a:schemeClr val="lt1"/>
          </a:solidFill>
          <a:ln>
            <a:noFill/>
          </a:ln>
        </p:spPr>
      </p:pic>
      <p:grpSp>
        <p:nvGrpSpPr>
          <p:cNvPr id="163" name="Shape 163"/>
          <p:cNvGrpSpPr/>
          <p:nvPr/>
        </p:nvGrpSpPr>
        <p:grpSpPr>
          <a:xfrm>
            <a:off x="2438400" y="5334000"/>
            <a:ext cx="2819400" cy="1073150"/>
            <a:chOff x="2667000" y="5334000"/>
            <a:chExt cx="2819400" cy="1073150"/>
          </a:xfrm>
        </p:grpSpPr>
        <p:pic>
          <p:nvPicPr>
            <p:cNvPr id="164" name="Shape 164"/>
            <p:cNvPicPr preferRelativeResize="0"/>
            <p:nvPr/>
          </p:nvPicPr>
          <p:blipFill rotWithShape="1">
            <a:blip r:embed="rId5"/>
            <a:srcRect/>
            <a:stretch/>
          </p:blipFill>
          <p:spPr>
            <a:xfrm>
              <a:off x="2667000" y="5943600"/>
              <a:ext cx="2819400" cy="463550"/>
            </a:xfrm>
            <a:prstGeom prst="rect">
              <a:avLst/>
            </a:prstGeom>
            <a:solidFill>
              <a:schemeClr val="lt1"/>
            </a:solidFill>
            <a:ln>
              <a:noFill/>
            </a:ln>
          </p:spPr>
        </p:pic>
        <p:pic>
          <p:nvPicPr>
            <p:cNvPr id="165" name="Shape 165"/>
            <p:cNvPicPr preferRelativeResize="0"/>
            <p:nvPr/>
          </p:nvPicPr>
          <p:blipFill rotWithShape="1">
            <a:blip r:embed="rId6"/>
            <a:srcRect/>
            <a:stretch/>
          </p:blipFill>
          <p:spPr>
            <a:xfrm>
              <a:off x="2667000" y="5334000"/>
              <a:ext cx="2286000" cy="504824"/>
            </a:xfrm>
            <a:prstGeom prst="rect">
              <a:avLst/>
            </a:prstGeom>
            <a:solidFill>
              <a:schemeClr val="lt1"/>
            </a:solidFill>
            <a:ln>
              <a:noFill/>
            </a:ln>
          </p:spPr>
        </p:pic>
      </p:grpSp>
      <p:pic>
        <p:nvPicPr>
          <p:cNvPr id="166" name="Shape 166"/>
          <p:cNvPicPr preferRelativeResize="0"/>
          <p:nvPr/>
        </p:nvPicPr>
        <p:blipFill rotWithShape="1">
          <a:blip r:embed="rId7"/>
          <a:srcRect/>
          <a:stretch/>
        </p:blipFill>
        <p:spPr>
          <a:xfrm>
            <a:off x="5926137" y="5961062"/>
            <a:ext cx="1371599" cy="790575"/>
          </a:xfrm>
          <a:prstGeom prst="rect">
            <a:avLst/>
          </a:prstGeom>
          <a:solidFill>
            <a:schemeClr val="lt1"/>
          </a:solidFill>
          <a:ln>
            <a:noFill/>
          </a:ln>
        </p:spPr>
      </p:pic>
      <p:sp>
        <p:nvSpPr>
          <p:cNvPr id="167" name="Shape 167"/>
          <p:cNvSpPr txBox="1"/>
          <p:nvPr/>
        </p:nvSpPr>
        <p:spPr>
          <a:xfrm>
            <a:off x="499275" y="1420800"/>
            <a:ext cx="1001700" cy="3699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262626"/>
              </a:buClr>
              <a:buSzPct val="25000"/>
              <a:buFont typeface="Calibri"/>
              <a:buNone/>
            </a:pPr>
            <a:r>
              <a:rPr lang="en-US" sz="1800" b="1">
                <a:solidFill>
                  <a:srgbClr val="262626"/>
                </a:solidFill>
                <a:latin typeface="Calibri"/>
                <a:ea typeface="Calibri"/>
                <a:cs typeface="Calibri"/>
                <a:sym typeface="Calibri"/>
              </a:rPr>
              <a:t>测压孔</a:t>
            </a:r>
          </a:p>
        </p:txBody>
      </p:sp>
      <p:sp>
        <p:nvSpPr>
          <p:cNvPr id="168" name="Shape 168"/>
          <p:cNvSpPr txBox="1"/>
          <p:nvPr/>
        </p:nvSpPr>
        <p:spPr>
          <a:xfrm>
            <a:off x="7391400" y="1447800"/>
            <a:ext cx="1146299" cy="3699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262626"/>
              </a:buClr>
              <a:buSzPct val="25000"/>
              <a:buFont typeface="Calibri"/>
              <a:buNone/>
            </a:pPr>
            <a:r>
              <a:rPr lang="en-US" sz="1800" b="1">
                <a:latin typeface="Calibri"/>
                <a:ea typeface="Calibri"/>
                <a:cs typeface="Calibri"/>
                <a:sym typeface="Calibri"/>
              </a:rPr>
              <a:t>热电偶</a:t>
            </a:r>
          </a:p>
        </p:txBody>
      </p:sp>
      <p:sp>
        <p:nvSpPr>
          <p:cNvPr id="169" name="Shape 169"/>
          <p:cNvSpPr txBox="1"/>
          <p:nvPr/>
        </p:nvSpPr>
        <p:spPr>
          <a:xfrm>
            <a:off x="2560623" y="1447800"/>
            <a:ext cx="1771499" cy="3699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262626"/>
              </a:buClr>
              <a:buSzPct val="25000"/>
              <a:buFont typeface="Calibri"/>
              <a:buNone/>
            </a:pPr>
            <a:r>
              <a:rPr lang="en-US" sz="1800" b="1">
                <a:solidFill>
                  <a:srgbClr val="262626"/>
                </a:solidFill>
                <a:latin typeface="Calibri"/>
                <a:ea typeface="Calibri"/>
                <a:cs typeface="Calibri"/>
                <a:sym typeface="Calibri"/>
              </a:rPr>
              <a:t>文丘里流量计</a:t>
            </a:r>
          </a:p>
        </p:txBody>
      </p:sp>
      <p:sp>
        <p:nvSpPr>
          <p:cNvPr id="170" name="Shape 170"/>
          <p:cNvSpPr txBox="1"/>
          <p:nvPr/>
        </p:nvSpPr>
        <p:spPr>
          <a:xfrm>
            <a:off x="5181612" y="1477950"/>
            <a:ext cx="1146299" cy="3699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262626"/>
              </a:buClr>
              <a:buSzPct val="25000"/>
              <a:buFont typeface="Calibri"/>
              <a:buNone/>
            </a:pPr>
            <a:r>
              <a:rPr lang="en-US" sz="1800" b="1">
                <a:solidFill>
                  <a:srgbClr val="262626"/>
                </a:solidFill>
                <a:latin typeface="Calibri"/>
                <a:ea typeface="Calibri"/>
                <a:cs typeface="Calibri"/>
                <a:sym typeface="Calibri"/>
              </a:rPr>
              <a:t>电压计</a:t>
            </a:r>
          </a:p>
        </p:txBody>
      </p:sp>
      <p:sp>
        <p:nvSpPr>
          <p:cNvPr id="171" name="Shape 171"/>
          <p:cNvSpPr txBox="1"/>
          <p:nvPr/>
        </p:nvSpPr>
        <p:spPr>
          <a:xfrm>
            <a:off x="76200" y="76200"/>
            <a:ext cx="9021761" cy="94615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SzPct val="25000"/>
              <a:buFont typeface="Calibri"/>
              <a:buNone/>
            </a:pPr>
            <a:r>
              <a:rPr lang="en-US" sz="2800" b="1">
                <a:latin typeface="Calibri"/>
                <a:ea typeface="Calibri"/>
                <a:cs typeface="Calibri"/>
                <a:sym typeface="Calibri"/>
              </a:rPr>
              <a:t>规范化的摩擦因数和努塞尔特数将我们的数据和其它数据联系起来</a:t>
            </a:r>
          </a:p>
        </p:txBody>
      </p:sp>
      <p:pic>
        <p:nvPicPr>
          <p:cNvPr id="172" name="Shape 172"/>
          <p:cNvPicPr preferRelativeResize="0"/>
          <p:nvPr/>
        </p:nvPicPr>
        <p:blipFill rotWithShape="1">
          <a:blip r:embed="rId8"/>
          <a:srcRect/>
          <a:stretch/>
        </p:blipFill>
        <p:spPr>
          <a:xfrm>
            <a:off x="95250" y="1866900"/>
            <a:ext cx="1809750" cy="1181100"/>
          </a:xfrm>
          <a:prstGeom prst="rect">
            <a:avLst/>
          </a:prstGeom>
          <a:noFill/>
          <a:ln>
            <a:noFill/>
          </a:ln>
        </p:spPr>
      </p:pic>
      <p:pic>
        <p:nvPicPr>
          <p:cNvPr id="173" name="Shape 173"/>
          <p:cNvPicPr preferRelativeResize="0"/>
          <p:nvPr/>
        </p:nvPicPr>
        <p:blipFill rotWithShape="1">
          <a:blip r:embed="rId9"/>
          <a:srcRect/>
          <a:stretch/>
        </p:blipFill>
        <p:spPr>
          <a:xfrm>
            <a:off x="2495550" y="1866900"/>
            <a:ext cx="1771650" cy="1171575"/>
          </a:xfrm>
          <a:prstGeom prst="rect">
            <a:avLst/>
          </a:prstGeom>
          <a:noFill/>
          <a:ln>
            <a:noFill/>
          </a:ln>
        </p:spPr>
      </p:pic>
      <p:pic>
        <p:nvPicPr>
          <p:cNvPr id="174" name="Shape 174"/>
          <p:cNvPicPr preferRelativeResize="0"/>
          <p:nvPr/>
        </p:nvPicPr>
        <p:blipFill rotWithShape="1">
          <a:blip r:embed="rId10"/>
          <a:srcRect/>
          <a:stretch/>
        </p:blipFill>
        <p:spPr>
          <a:xfrm>
            <a:off x="4705350" y="1866900"/>
            <a:ext cx="1771650" cy="1162049"/>
          </a:xfrm>
          <a:prstGeom prst="rect">
            <a:avLst/>
          </a:prstGeom>
          <a:noFill/>
          <a:ln>
            <a:noFill/>
          </a:ln>
        </p:spPr>
      </p:pic>
      <p:pic>
        <p:nvPicPr>
          <p:cNvPr id="175" name="Shape 175"/>
          <p:cNvPicPr preferRelativeResize="0"/>
          <p:nvPr/>
        </p:nvPicPr>
        <p:blipFill rotWithShape="1">
          <a:blip r:embed="rId11"/>
          <a:srcRect/>
          <a:stretch/>
        </p:blipFill>
        <p:spPr>
          <a:xfrm>
            <a:off x="6934200" y="1873250"/>
            <a:ext cx="1771650" cy="1162049"/>
          </a:xfrm>
          <a:prstGeom prst="rect">
            <a:avLst/>
          </a:prstGeom>
          <a:noFill/>
          <a:ln>
            <a:noFill/>
          </a:ln>
        </p:spPr>
      </p:pic>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Shape 181"/>
          <p:cNvSpPr txBox="1"/>
          <p:nvPr/>
        </p:nvSpPr>
        <p:spPr>
          <a:xfrm>
            <a:off x="76200" y="6416675"/>
            <a:ext cx="2133599" cy="365099"/>
          </a:xfrm>
          <a:prstGeom prst="rect">
            <a:avLst/>
          </a:prstGeom>
          <a:noFill/>
          <a:ln>
            <a:noFill/>
          </a:ln>
        </p:spPr>
        <p:txBody>
          <a:bodyPr lIns="91425" tIns="45700" rIns="91425" bIns="45700" anchor="b" anchorCtr="0">
            <a:noAutofit/>
          </a:bodyPr>
          <a:lstStyle/>
          <a:p>
            <a:pPr marL="0" marR="0" lvl="0" indent="0" algn="l" rtl="0">
              <a:lnSpc>
                <a:spcPct val="100000"/>
              </a:lnSpc>
              <a:spcBef>
                <a:spcPts val="0"/>
              </a:spcBef>
              <a:spcAft>
                <a:spcPts val="0"/>
              </a:spcAft>
              <a:buClr>
                <a:srgbClr val="404040"/>
              </a:buClr>
              <a:buSzPct val="25000"/>
              <a:buFont typeface="Calibri"/>
              <a:buNone/>
            </a:pPr>
            <a:r>
              <a:rPr lang="en-US" sz="1400" b="1" i="0" u="none" strike="noStrike" cap="none" baseline="0">
                <a:solidFill>
                  <a:srgbClr val="404040"/>
                </a:solidFill>
                <a:latin typeface="Calibri"/>
                <a:ea typeface="Calibri"/>
                <a:cs typeface="Calibri"/>
                <a:sym typeface="Calibri"/>
              </a:rPr>
              <a:t>
*</a:t>
            </a:r>
          </a:p>
        </p:txBody>
      </p:sp>
      <p:sp>
        <p:nvSpPr>
          <p:cNvPr id="182" name="Shape 182"/>
          <p:cNvSpPr txBox="1">
            <a:spLocks noGrp="1"/>
          </p:cNvSpPr>
          <p:nvPr>
            <p:ph type="title"/>
          </p:nvPr>
        </p:nvSpPr>
        <p:spPr>
          <a:xfrm>
            <a:off x="76200" y="120650"/>
            <a:ext cx="9023400" cy="518999"/>
          </a:xfrm>
          <a:prstGeom prst="rect">
            <a:avLst/>
          </a:prstGeom>
          <a:noFill/>
          <a:ln>
            <a:noFill/>
          </a:ln>
        </p:spPr>
        <p:txBody>
          <a:bodyPr lIns="91425" tIns="45700" rIns="91425" bIns="45700" anchor="t" anchorCtr="0">
            <a:noAutofit/>
          </a:bodyPr>
          <a:lstStyle/>
          <a:p>
            <a:endParaRPr/>
          </a:p>
        </p:txBody>
      </p:sp>
      <p:sp>
        <p:nvSpPr>
          <p:cNvPr id="183" name="Shape 183"/>
          <p:cNvSpPr txBox="1">
            <a:spLocks noGrp="1"/>
          </p:cNvSpPr>
          <p:nvPr>
            <p:ph type="body" idx="1"/>
          </p:nvPr>
        </p:nvSpPr>
        <p:spPr>
          <a:xfrm>
            <a:off x="304800" y="2362200"/>
            <a:ext cx="3505200" cy="457200"/>
          </a:xfrm>
          <a:prstGeom prst="rect">
            <a:avLst/>
          </a:prstGeom>
          <a:noFill/>
          <a:ln>
            <a:noFill/>
          </a:ln>
        </p:spPr>
        <p:txBody>
          <a:bodyPr lIns="91425" tIns="45700" rIns="91425" bIns="45700" anchor="t" anchorCtr="0">
            <a:noAutofit/>
          </a:bodyPr>
          <a:lstStyle/>
          <a:p>
            <a:endParaRP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cxnSp>
        <p:nvCxnSpPr>
          <p:cNvPr id="189" name="Shape 189"/>
          <p:cNvCxnSpPr/>
          <p:nvPr/>
        </p:nvCxnSpPr>
        <p:spPr>
          <a:xfrm rot="-5400000" flipH="1">
            <a:off x="4724400" y="4190999"/>
            <a:ext cx="1066799" cy="914400"/>
          </a:xfrm>
          <a:prstGeom prst="straightConnector1">
            <a:avLst/>
          </a:prstGeom>
          <a:noFill/>
          <a:ln w="38100" cap="rnd">
            <a:solidFill>
              <a:srgbClr val="262626"/>
            </a:solidFill>
            <a:prstDash val="solid"/>
            <a:miter/>
            <a:headEnd type="none" w="med" len="med"/>
            <a:tailEnd type="none" w="med" len="med"/>
          </a:ln>
        </p:spPr>
      </p:cxnSp>
      <p:cxnSp>
        <p:nvCxnSpPr>
          <p:cNvPr id="190" name="Shape 190"/>
          <p:cNvCxnSpPr/>
          <p:nvPr/>
        </p:nvCxnSpPr>
        <p:spPr>
          <a:xfrm rot="-5400000">
            <a:off x="4724400" y="2209799"/>
            <a:ext cx="1066799" cy="914400"/>
          </a:xfrm>
          <a:prstGeom prst="straightConnector1">
            <a:avLst/>
          </a:prstGeom>
          <a:noFill/>
          <a:ln w="38100" cap="rnd">
            <a:solidFill>
              <a:srgbClr val="262626"/>
            </a:solidFill>
            <a:prstDash val="solid"/>
            <a:miter/>
            <a:headEnd type="none" w="med" len="med"/>
            <a:tailEnd type="none" w="med" len="med"/>
          </a:ln>
        </p:spPr>
      </p:cxnSp>
      <p:sp>
        <p:nvSpPr>
          <p:cNvPr id="191" name="Shape 191"/>
          <p:cNvSpPr txBox="1"/>
          <p:nvPr/>
        </p:nvSpPr>
        <p:spPr>
          <a:xfrm>
            <a:off x="76200" y="6416675"/>
            <a:ext cx="2133599" cy="365125"/>
          </a:xfrm>
          <a:prstGeom prst="rect">
            <a:avLst/>
          </a:prstGeom>
          <a:noFill/>
          <a:ln>
            <a:noFill/>
          </a:ln>
        </p:spPr>
        <p:txBody>
          <a:bodyPr lIns="91425" tIns="45700" rIns="91425" bIns="45700" anchor="b" anchorCtr="0">
            <a:noAutofit/>
          </a:bodyPr>
          <a:lstStyle/>
          <a:p>
            <a:pPr marL="0" marR="0" lvl="0" indent="0" algn="l" rtl="0">
              <a:lnSpc>
                <a:spcPct val="100000"/>
              </a:lnSpc>
              <a:spcBef>
                <a:spcPts val="0"/>
              </a:spcBef>
              <a:spcAft>
                <a:spcPts val="0"/>
              </a:spcAft>
              <a:buClr>
                <a:srgbClr val="404040"/>
              </a:buClr>
              <a:buSzPct val="25000"/>
              <a:buFont typeface="Calibri"/>
              <a:buNone/>
            </a:pPr>
            <a:r>
              <a:rPr lang="en-US" sz="1400" b="1" i="0" u="none" strike="noStrike" cap="none" baseline="0">
                <a:solidFill>
                  <a:srgbClr val="404040"/>
                </a:solidFill>
                <a:latin typeface="Calibri"/>
                <a:ea typeface="Calibri"/>
                <a:cs typeface="Calibri"/>
                <a:sym typeface="Calibri"/>
              </a:rPr>
              <a:t>
*</a:t>
            </a:r>
          </a:p>
        </p:txBody>
      </p:sp>
      <p:sp>
        <p:nvSpPr>
          <p:cNvPr id="192" name="Shape 192"/>
          <p:cNvSpPr txBox="1"/>
          <p:nvPr/>
        </p:nvSpPr>
        <p:spPr>
          <a:xfrm>
            <a:off x="5943600" y="1752600"/>
            <a:ext cx="3048000" cy="660400"/>
          </a:xfrm>
          <a:prstGeom prst="rect">
            <a:avLst/>
          </a:prstGeom>
          <a:noFill/>
          <a:ln>
            <a:noFill/>
          </a:ln>
        </p:spPr>
        <p:txBody>
          <a:bodyPr lIns="63500" tIns="25400" rIns="63500" bIns="25400" anchor="t" anchorCtr="0">
            <a:noAutofit/>
          </a:bodyPr>
          <a:lstStyle/>
          <a:p>
            <a:pPr marL="0" marR="0" lvl="0" indent="0" algn="l" rtl="0">
              <a:lnSpc>
                <a:spcPct val="100000"/>
              </a:lnSpc>
              <a:spcBef>
                <a:spcPts val="0"/>
              </a:spcBef>
              <a:spcAft>
                <a:spcPts val="0"/>
              </a:spcAft>
              <a:buClr>
                <a:srgbClr val="262626"/>
              </a:buClr>
              <a:buSzPct val="25000"/>
              <a:buFont typeface="Calibri"/>
              <a:buNone/>
            </a:pPr>
            <a:r>
              <a:rPr lang="en-US" sz="1800" b="1">
                <a:solidFill>
                  <a:srgbClr val="262626"/>
                </a:solidFill>
                <a:latin typeface="Calibri"/>
                <a:ea typeface="Calibri"/>
                <a:cs typeface="Calibri"/>
                <a:sym typeface="Calibri"/>
              </a:rPr>
              <a:t>具体的解释说明: 保持格式上不超过两行</a:t>
            </a:r>
          </a:p>
        </p:txBody>
      </p:sp>
      <p:sp>
        <p:nvSpPr>
          <p:cNvPr id="193" name="Shape 193"/>
          <p:cNvSpPr txBox="1"/>
          <p:nvPr/>
        </p:nvSpPr>
        <p:spPr>
          <a:xfrm>
            <a:off x="152400" y="1873250"/>
            <a:ext cx="4783136" cy="3784600"/>
          </a:xfrm>
          <a:prstGeom prst="rect">
            <a:avLst/>
          </a:prstGeom>
          <a:solidFill>
            <a:srgbClr val="262626"/>
          </a:solidFill>
          <a:ln w="12700" cap="rnd">
            <a:solidFill>
              <a:srgbClr val="000000"/>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SzPct val="25000"/>
              <a:buNone/>
            </a:pPr>
            <a:r>
              <a:rPr lang="en-US" sz="2400" b="0" i="0" u="none" strike="noStrike" cap="none" baseline="0">
                <a:solidFill>
                  <a:srgbClr val="262626"/>
                </a:solidFill>
                <a:latin typeface="Calibri"/>
                <a:ea typeface="Calibri"/>
                <a:cs typeface="Calibri"/>
                <a:sym typeface="Calibri"/>
              </a:rPr>
              <a:t>
</a:t>
            </a:r>
          </a:p>
          <a:p>
            <a:endParaRPr lang="en-US" sz="2400" b="0" i="0" u="none" strike="noStrike" cap="none" baseline="0">
              <a:solidFill>
                <a:srgbClr val="262626"/>
              </a:solidFill>
              <a:latin typeface="Calibri"/>
              <a:ea typeface="Calibri"/>
              <a:cs typeface="Calibri"/>
              <a:sym typeface="Calibri"/>
            </a:endParaRPr>
          </a:p>
          <a:p>
            <a:endParaRPr lang="en-US" sz="2400" b="0" i="0" u="none" strike="noStrike" cap="none" baseline="0">
              <a:solidFill>
                <a:srgbClr val="262626"/>
              </a:solidFill>
              <a:latin typeface="Calibri"/>
              <a:ea typeface="Calibri"/>
              <a:cs typeface="Calibri"/>
              <a:sym typeface="Calibri"/>
            </a:endParaRPr>
          </a:p>
          <a:p>
            <a:pPr lvl="0" algn="ctr" rtl="0">
              <a:buClr>
                <a:schemeClr val="lt1"/>
              </a:buClr>
              <a:buSzPct val="25000"/>
              <a:buFont typeface="Calibri"/>
              <a:buNone/>
            </a:pPr>
            <a:r>
              <a:rPr lang="en-US" sz="2400">
                <a:solidFill>
                  <a:schemeClr val="lt1"/>
                </a:solidFill>
                <a:latin typeface="Calibri"/>
                <a:ea typeface="Calibri"/>
                <a:cs typeface="Calibri"/>
                <a:sym typeface="Calibri"/>
              </a:rPr>
              <a:t>使用图片或公式来支持</a:t>
            </a:r>
          </a:p>
          <a:p>
            <a:pPr lvl="0" algn="ctr" rtl="0">
              <a:buClr>
                <a:schemeClr val="lt1"/>
              </a:buClr>
              <a:buSzPct val="25000"/>
              <a:buFont typeface="Calibri"/>
              <a:buNone/>
            </a:pPr>
            <a:r>
              <a:rPr lang="en-US" sz="2400">
                <a:solidFill>
                  <a:schemeClr val="lt1"/>
                </a:solidFill>
                <a:latin typeface="Calibri"/>
                <a:ea typeface="Calibri"/>
                <a:cs typeface="Calibri"/>
                <a:sym typeface="Calibri"/>
              </a:rPr>
              <a:t>标题句表达的主题</a:t>
            </a:r>
          </a:p>
          <a:p>
            <a:endParaRPr lang="en-US" sz="2400">
              <a:solidFill>
                <a:schemeClr val="lt1"/>
              </a:solidFill>
              <a:latin typeface="Calibri"/>
              <a:ea typeface="Calibri"/>
              <a:cs typeface="Calibri"/>
              <a:sym typeface="Calibri"/>
            </a:endParaRPr>
          </a:p>
          <a:p>
            <a:endParaRPr lang="en-US" sz="2400">
              <a:solidFill>
                <a:schemeClr val="lt1"/>
              </a:solidFill>
              <a:latin typeface="Calibri"/>
              <a:ea typeface="Calibri"/>
              <a:cs typeface="Calibri"/>
              <a:sym typeface="Calibri"/>
            </a:endParaRPr>
          </a:p>
          <a:p>
            <a:endParaRPr lang="en-US" sz="2400">
              <a:solidFill>
                <a:schemeClr val="lt1"/>
              </a:solidFill>
              <a:latin typeface="Calibri"/>
              <a:ea typeface="Calibri"/>
              <a:cs typeface="Calibri"/>
              <a:sym typeface="Calibri"/>
            </a:endParaRPr>
          </a:p>
          <a:p>
            <a:endParaRPr lang="en-US" sz="2400">
              <a:solidFill>
                <a:schemeClr val="lt1"/>
              </a:solidFill>
              <a:latin typeface="Calibri"/>
              <a:ea typeface="Calibri"/>
              <a:cs typeface="Calibri"/>
              <a:sym typeface="Calibri"/>
            </a:endParaRPr>
          </a:p>
          <a:p>
            <a:endParaRPr lang="en-US" sz="2400">
              <a:solidFill>
                <a:schemeClr val="lt1"/>
              </a:solidFill>
              <a:latin typeface="Calibri"/>
              <a:ea typeface="Calibri"/>
              <a:cs typeface="Calibri"/>
              <a:sym typeface="Calibri"/>
            </a:endParaRPr>
          </a:p>
        </p:txBody>
      </p:sp>
      <p:sp>
        <p:nvSpPr>
          <p:cNvPr id="194" name="Shape 194"/>
          <p:cNvSpPr txBox="1"/>
          <p:nvPr/>
        </p:nvSpPr>
        <p:spPr>
          <a:xfrm>
            <a:off x="5943600" y="4881562"/>
            <a:ext cx="3048000" cy="660400"/>
          </a:xfrm>
          <a:prstGeom prst="rect">
            <a:avLst/>
          </a:prstGeom>
          <a:noFill/>
          <a:ln>
            <a:noFill/>
          </a:ln>
        </p:spPr>
        <p:txBody>
          <a:bodyPr lIns="63500" tIns="25400" rIns="63500" bIns="25400" anchor="t" anchorCtr="0">
            <a:noAutofit/>
          </a:bodyPr>
          <a:lstStyle/>
          <a:p>
            <a:pPr marL="0" marR="0" lvl="0" indent="0" algn="l" rtl="0">
              <a:lnSpc>
                <a:spcPct val="100000"/>
              </a:lnSpc>
              <a:spcBef>
                <a:spcPts val="0"/>
              </a:spcBef>
              <a:spcAft>
                <a:spcPts val="0"/>
              </a:spcAft>
              <a:buClr>
                <a:srgbClr val="262626"/>
              </a:buClr>
              <a:buSzPct val="25000"/>
              <a:buFont typeface="Calibri"/>
              <a:buNone/>
            </a:pPr>
            <a:r>
              <a:rPr lang="en-US" sz="1800" b="1">
                <a:solidFill>
                  <a:srgbClr val="262626"/>
                </a:solidFill>
                <a:latin typeface="Calibri"/>
                <a:ea typeface="Calibri"/>
                <a:cs typeface="Calibri"/>
                <a:sym typeface="Calibri"/>
              </a:rPr>
              <a:t>具体的解释说明: 保持格式上不超过两行</a:t>
            </a:r>
          </a:p>
        </p:txBody>
      </p:sp>
      <p:sp>
        <p:nvSpPr>
          <p:cNvPr id="195" name="Shape 195"/>
          <p:cNvSpPr txBox="1"/>
          <p:nvPr/>
        </p:nvSpPr>
        <p:spPr>
          <a:xfrm>
            <a:off x="76200" y="76200"/>
            <a:ext cx="8679900" cy="946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SzPct val="25000"/>
              <a:buFont typeface="Calibri"/>
              <a:buNone/>
            </a:pPr>
            <a:r>
              <a:rPr lang="en-US" sz="2800" b="1">
                <a:latin typeface="Calibri"/>
                <a:ea typeface="Calibri"/>
                <a:cs typeface="Calibri"/>
                <a:sym typeface="Calibri"/>
              </a:rPr>
              <a:t>标题句说明了这个演讲的第三个主题，在格式上不超过两行</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grpSp>
        <p:nvGrpSpPr>
          <p:cNvPr id="201" name="Shape 201"/>
          <p:cNvGrpSpPr/>
          <p:nvPr/>
        </p:nvGrpSpPr>
        <p:grpSpPr>
          <a:xfrm>
            <a:off x="301625" y="1981200"/>
            <a:ext cx="8629649" cy="4419599"/>
            <a:chOff x="257175" y="1981200"/>
            <a:chExt cx="8629649" cy="4419599"/>
          </a:xfrm>
        </p:grpSpPr>
        <p:grpSp>
          <p:nvGrpSpPr>
            <p:cNvPr id="202" name="Shape 202"/>
            <p:cNvGrpSpPr/>
            <p:nvPr/>
          </p:nvGrpSpPr>
          <p:grpSpPr>
            <a:xfrm>
              <a:off x="257175" y="1981200"/>
              <a:ext cx="8629649" cy="4419599"/>
              <a:chOff x="257175" y="1981200"/>
              <a:chExt cx="8629649" cy="4419599"/>
            </a:xfrm>
          </p:grpSpPr>
          <p:pic>
            <p:nvPicPr>
              <p:cNvPr id="203" name="Shape 203"/>
              <p:cNvPicPr preferRelativeResize="0"/>
              <p:nvPr/>
            </p:nvPicPr>
            <p:blipFill rotWithShape="1">
              <a:blip r:embed="rId3"/>
              <a:srcRect t="13993"/>
              <a:stretch/>
            </p:blipFill>
            <p:spPr>
              <a:xfrm>
                <a:off x="257175" y="1981200"/>
                <a:ext cx="8629649" cy="4419599"/>
              </a:xfrm>
              <a:prstGeom prst="rect">
                <a:avLst/>
              </a:prstGeom>
              <a:noFill/>
              <a:ln>
                <a:noFill/>
              </a:ln>
            </p:spPr>
          </p:pic>
          <p:sp>
            <p:nvSpPr>
              <p:cNvPr id="204" name="Shape 204"/>
              <p:cNvSpPr txBox="1"/>
              <p:nvPr/>
            </p:nvSpPr>
            <p:spPr>
              <a:xfrm>
                <a:off x="1295400" y="2286000"/>
                <a:ext cx="492125" cy="361950"/>
              </a:xfrm>
              <a:prstGeom prst="rect">
                <a:avLst/>
              </a:prstGeom>
              <a:solidFill>
                <a:schemeClr val="lt1"/>
              </a:solidFill>
              <a:ln>
                <a:noFill/>
              </a:ln>
            </p:spPr>
            <p:txBody>
              <a:bodyPr lIns="91425" tIns="45700" rIns="91425" bIns="45700" anchor="ctr" anchorCtr="0">
                <a:noAutofit/>
              </a:bodyPr>
              <a:lstStyle/>
              <a:p>
                <a:endParaRPr/>
              </a:p>
            </p:txBody>
          </p:sp>
          <p:sp>
            <p:nvSpPr>
              <p:cNvPr id="205" name="Shape 205"/>
              <p:cNvSpPr txBox="1"/>
              <p:nvPr/>
            </p:nvSpPr>
            <p:spPr>
              <a:xfrm>
                <a:off x="1295400" y="2914650"/>
                <a:ext cx="492125" cy="361950"/>
              </a:xfrm>
              <a:prstGeom prst="rect">
                <a:avLst/>
              </a:prstGeom>
              <a:solidFill>
                <a:schemeClr val="lt1"/>
              </a:solidFill>
              <a:ln>
                <a:noFill/>
              </a:ln>
            </p:spPr>
            <p:txBody>
              <a:bodyPr lIns="91425" tIns="45700" rIns="91425" bIns="45700" anchor="ctr" anchorCtr="0">
                <a:noAutofit/>
              </a:bodyPr>
              <a:lstStyle/>
              <a:p>
                <a:endParaRPr/>
              </a:p>
            </p:txBody>
          </p:sp>
          <p:sp>
            <p:nvSpPr>
              <p:cNvPr id="206" name="Shape 206"/>
              <p:cNvSpPr txBox="1"/>
              <p:nvPr/>
            </p:nvSpPr>
            <p:spPr>
              <a:xfrm>
                <a:off x="1295400" y="3448050"/>
                <a:ext cx="492125" cy="361950"/>
              </a:xfrm>
              <a:prstGeom prst="rect">
                <a:avLst/>
              </a:prstGeom>
              <a:solidFill>
                <a:schemeClr val="lt1"/>
              </a:solidFill>
              <a:ln>
                <a:noFill/>
              </a:ln>
            </p:spPr>
            <p:txBody>
              <a:bodyPr lIns="91425" tIns="45700" rIns="91425" bIns="45700" anchor="ctr" anchorCtr="0">
                <a:noAutofit/>
              </a:bodyPr>
              <a:lstStyle/>
              <a:p>
                <a:endParaRPr/>
              </a:p>
            </p:txBody>
          </p:sp>
          <p:sp>
            <p:nvSpPr>
              <p:cNvPr id="207" name="Shape 207"/>
              <p:cNvSpPr txBox="1"/>
              <p:nvPr/>
            </p:nvSpPr>
            <p:spPr>
              <a:xfrm>
                <a:off x="1295400" y="4057650"/>
                <a:ext cx="492125" cy="361950"/>
              </a:xfrm>
              <a:prstGeom prst="rect">
                <a:avLst/>
              </a:prstGeom>
              <a:solidFill>
                <a:schemeClr val="lt1"/>
              </a:solidFill>
              <a:ln>
                <a:noFill/>
              </a:ln>
            </p:spPr>
            <p:txBody>
              <a:bodyPr lIns="91425" tIns="45700" rIns="91425" bIns="45700" anchor="ctr" anchorCtr="0">
                <a:noAutofit/>
              </a:bodyPr>
              <a:lstStyle/>
              <a:p>
                <a:endParaRPr/>
              </a:p>
            </p:txBody>
          </p:sp>
          <p:sp>
            <p:nvSpPr>
              <p:cNvPr id="208" name="Shape 208"/>
              <p:cNvSpPr txBox="1"/>
              <p:nvPr/>
            </p:nvSpPr>
            <p:spPr>
              <a:xfrm>
                <a:off x="1295400" y="4591050"/>
                <a:ext cx="492125" cy="361950"/>
              </a:xfrm>
              <a:prstGeom prst="rect">
                <a:avLst/>
              </a:prstGeom>
              <a:solidFill>
                <a:schemeClr val="lt1"/>
              </a:solidFill>
              <a:ln>
                <a:noFill/>
              </a:ln>
            </p:spPr>
            <p:txBody>
              <a:bodyPr lIns="91425" tIns="45700" rIns="91425" bIns="45700" anchor="ctr" anchorCtr="0">
                <a:noAutofit/>
              </a:bodyPr>
              <a:lstStyle/>
              <a:p>
                <a:endParaRPr/>
              </a:p>
            </p:txBody>
          </p:sp>
        </p:grpSp>
        <p:cxnSp>
          <p:nvCxnSpPr>
            <p:cNvPr id="209" name="Shape 209"/>
            <p:cNvCxnSpPr/>
            <p:nvPr/>
          </p:nvCxnSpPr>
          <p:spPr>
            <a:xfrm>
              <a:off x="7821611" y="2209800"/>
              <a:ext cx="0" cy="2895600"/>
            </a:xfrm>
            <a:prstGeom prst="straightConnector1">
              <a:avLst/>
            </a:prstGeom>
            <a:noFill/>
            <a:ln w="19050" cap="rnd">
              <a:solidFill>
                <a:srgbClr val="B2B2B2"/>
              </a:solidFill>
              <a:prstDash val="solid"/>
              <a:miter/>
              <a:headEnd type="none" w="med" len="med"/>
              <a:tailEnd type="none" w="med" len="med"/>
            </a:ln>
          </p:spPr>
        </p:cxnSp>
      </p:grpSp>
      <p:grpSp>
        <p:nvGrpSpPr>
          <p:cNvPr id="210" name="Shape 210"/>
          <p:cNvGrpSpPr/>
          <p:nvPr/>
        </p:nvGrpSpPr>
        <p:grpSpPr>
          <a:xfrm>
            <a:off x="292100" y="1981200"/>
            <a:ext cx="8629649" cy="4419599"/>
            <a:chOff x="304800" y="1981200"/>
            <a:chExt cx="8629649" cy="4419599"/>
          </a:xfrm>
        </p:grpSpPr>
        <p:pic>
          <p:nvPicPr>
            <p:cNvPr id="211" name="Shape 211"/>
            <p:cNvPicPr preferRelativeResize="0"/>
            <p:nvPr/>
          </p:nvPicPr>
          <p:blipFill rotWithShape="1">
            <a:blip r:embed="rId3"/>
            <a:srcRect t="13993"/>
            <a:stretch/>
          </p:blipFill>
          <p:spPr>
            <a:xfrm>
              <a:off x="304800" y="1981200"/>
              <a:ext cx="8629649" cy="4419599"/>
            </a:xfrm>
            <a:prstGeom prst="rect">
              <a:avLst/>
            </a:prstGeom>
            <a:noFill/>
            <a:ln>
              <a:noFill/>
            </a:ln>
          </p:spPr>
        </p:pic>
        <p:sp>
          <p:nvSpPr>
            <p:cNvPr id="212" name="Shape 212"/>
            <p:cNvSpPr txBox="1"/>
            <p:nvPr/>
          </p:nvSpPr>
          <p:spPr>
            <a:xfrm>
              <a:off x="1343025" y="2286000"/>
              <a:ext cx="492125" cy="361950"/>
            </a:xfrm>
            <a:prstGeom prst="rect">
              <a:avLst/>
            </a:prstGeom>
            <a:solidFill>
              <a:schemeClr val="lt1"/>
            </a:solidFill>
            <a:ln>
              <a:noFill/>
            </a:ln>
          </p:spPr>
          <p:txBody>
            <a:bodyPr lIns="91425" tIns="45700" rIns="91425" bIns="45700" anchor="ctr" anchorCtr="0">
              <a:noAutofit/>
            </a:bodyPr>
            <a:lstStyle/>
            <a:p>
              <a:endParaRPr/>
            </a:p>
          </p:txBody>
        </p:sp>
        <p:sp>
          <p:nvSpPr>
            <p:cNvPr id="213" name="Shape 213"/>
            <p:cNvSpPr txBox="1"/>
            <p:nvPr/>
          </p:nvSpPr>
          <p:spPr>
            <a:xfrm>
              <a:off x="1343025" y="2914650"/>
              <a:ext cx="492125" cy="361950"/>
            </a:xfrm>
            <a:prstGeom prst="rect">
              <a:avLst/>
            </a:prstGeom>
            <a:solidFill>
              <a:schemeClr val="lt1"/>
            </a:solidFill>
            <a:ln>
              <a:noFill/>
            </a:ln>
          </p:spPr>
          <p:txBody>
            <a:bodyPr lIns="91425" tIns="45700" rIns="91425" bIns="45700" anchor="ctr" anchorCtr="0">
              <a:noAutofit/>
            </a:bodyPr>
            <a:lstStyle/>
            <a:p>
              <a:endParaRPr/>
            </a:p>
          </p:txBody>
        </p:sp>
        <p:sp>
          <p:nvSpPr>
            <p:cNvPr id="214" name="Shape 214"/>
            <p:cNvSpPr txBox="1"/>
            <p:nvPr/>
          </p:nvSpPr>
          <p:spPr>
            <a:xfrm>
              <a:off x="1343025" y="3448050"/>
              <a:ext cx="492125" cy="361950"/>
            </a:xfrm>
            <a:prstGeom prst="rect">
              <a:avLst/>
            </a:prstGeom>
            <a:solidFill>
              <a:schemeClr val="lt1"/>
            </a:solidFill>
            <a:ln>
              <a:noFill/>
            </a:ln>
          </p:spPr>
          <p:txBody>
            <a:bodyPr lIns="91425" tIns="45700" rIns="91425" bIns="45700" anchor="ctr" anchorCtr="0">
              <a:noAutofit/>
            </a:bodyPr>
            <a:lstStyle/>
            <a:p>
              <a:endParaRPr/>
            </a:p>
          </p:txBody>
        </p:sp>
        <p:sp>
          <p:nvSpPr>
            <p:cNvPr id="215" name="Shape 215"/>
            <p:cNvSpPr txBox="1"/>
            <p:nvPr/>
          </p:nvSpPr>
          <p:spPr>
            <a:xfrm>
              <a:off x="1343025" y="4057650"/>
              <a:ext cx="492125" cy="361950"/>
            </a:xfrm>
            <a:prstGeom prst="rect">
              <a:avLst/>
            </a:prstGeom>
            <a:solidFill>
              <a:schemeClr val="lt1"/>
            </a:solidFill>
            <a:ln>
              <a:noFill/>
            </a:ln>
          </p:spPr>
          <p:txBody>
            <a:bodyPr lIns="91425" tIns="45700" rIns="91425" bIns="45700" anchor="ctr" anchorCtr="0">
              <a:noAutofit/>
            </a:bodyPr>
            <a:lstStyle/>
            <a:p>
              <a:endParaRPr/>
            </a:p>
          </p:txBody>
        </p:sp>
        <p:sp>
          <p:nvSpPr>
            <p:cNvPr id="216" name="Shape 216"/>
            <p:cNvSpPr txBox="1"/>
            <p:nvPr/>
          </p:nvSpPr>
          <p:spPr>
            <a:xfrm>
              <a:off x="1343025" y="4591050"/>
              <a:ext cx="492125" cy="361950"/>
            </a:xfrm>
            <a:prstGeom prst="rect">
              <a:avLst/>
            </a:prstGeom>
            <a:solidFill>
              <a:schemeClr val="lt1"/>
            </a:solidFill>
            <a:ln>
              <a:noFill/>
            </a:ln>
          </p:spPr>
          <p:txBody>
            <a:bodyPr lIns="91425" tIns="45700" rIns="91425" bIns="45700" anchor="ctr" anchorCtr="0">
              <a:noAutofit/>
            </a:bodyPr>
            <a:lstStyle/>
            <a:p>
              <a:endParaRPr/>
            </a:p>
          </p:txBody>
        </p:sp>
        <p:cxnSp>
          <p:nvCxnSpPr>
            <p:cNvPr id="217" name="Shape 217"/>
            <p:cNvCxnSpPr/>
            <p:nvPr/>
          </p:nvCxnSpPr>
          <p:spPr>
            <a:xfrm>
              <a:off x="7869236" y="2209800"/>
              <a:ext cx="0" cy="2895600"/>
            </a:xfrm>
            <a:prstGeom prst="straightConnector1">
              <a:avLst/>
            </a:prstGeom>
            <a:noFill/>
            <a:ln w="19050" cap="rnd">
              <a:solidFill>
                <a:srgbClr val="B2B2B2"/>
              </a:solidFill>
              <a:prstDash val="solid"/>
              <a:miter/>
              <a:headEnd type="none" w="med" len="med"/>
              <a:tailEnd type="none" w="med" len="med"/>
            </a:ln>
          </p:spPr>
        </p:cxnSp>
        <p:sp>
          <p:nvSpPr>
            <p:cNvPr id="218" name="Shape 218"/>
            <p:cNvSpPr txBox="1"/>
            <p:nvPr/>
          </p:nvSpPr>
          <p:spPr>
            <a:xfrm>
              <a:off x="4619625" y="2389186"/>
              <a:ext cx="498475" cy="2716211"/>
            </a:xfrm>
            <a:prstGeom prst="rect">
              <a:avLst/>
            </a:prstGeom>
            <a:solidFill>
              <a:srgbClr val="B2B2B2"/>
            </a:solidFill>
            <a:ln w="9525" cap="rnd">
              <a:solidFill>
                <a:srgbClr val="B2B2B2"/>
              </a:solidFill>
              <a:prstDash val="solid"/>
              <a:miter/>
              <a:headEnd type="none" w="med" len="med"/>
              <a:tailEnd type="none" w="med" len="med"/>
            </a:ln>
          </p:spPr>
          <p:txBody>
            <a:bodyPr lIns="91425" tIns="45700" rIns="91425" bIns="45700" anchor="ctr" anchorCtr="0">
              <a:noAutofit/>
            </a:bodyPr>
            <a:lstStyle/>
            <a:p>
              <a:endParaRPr/>
            </a:p>
          </p:txBody>
        </p:sp>
        <p:sp>
          <p:nvSpPr>
            <p:cNvPr id="219" name="Shape 219"/>
            <p:cNvSpPr txBox="1"/>
            <p:nvPr/>
          </p:nvSpPr>
          <p:spPr>
            <a:xfrm>
              <a:off x="5821362" y="2532061"/>
              <a:ext cx="498475" cy="2578099"/>
            </a:xfrm>
            <a:prstGeom prst="rect">
              <a:avLst/>
            </a:prstGeom>
            <a:solidFill>
              <a:srgbClr val="B2B2B2"/>
            </a:solidFill>
            <a:ln w="9525" cap="rnd">
              <a:solidFill>
                <a:srgbClr val="B2B2B2"/>
              </a:solidFill>
              <a:prstDash val="solid"/>
              <a:miter/>
              <a:headEnd type="none" w="med" len="med"/>
              <a:tailEnd type="none" w="med" len="med"/>
            </a:ln>
          </p:spPr>
          <p:txBody>
            <a:bodyPr lIns="91425" tIns="45700" rIns="91425" bIns="45700" anchor="ctr" anchorCtr="0">
              <a:noAutofit/>
            </a:bodyPr>
            <a:lstStyle/>
            <a:p>
              <a:endParaRPr/>
            </a:p>
          </p:txBody>
        </p:sp>
        <p:sp>
          <p:nvSpPr>
            <p:cNvPr id="220" name="Shape 220"/>
            <p:cNvSpPr txBox="1"/>
            <p:nvPr/>
          </p:nvSpPr>
          <p:spPr>
            <a:xfrm>
              <a:off x="7010400" y="2971800"/>
              <a:ext cx="498475" cy="2141537"/>
            </a:xfrm>
            <a:prstGeom prst="rect">
              <a:avLst/>
            </a:prstGeom>
            <a:solidFill>
              <a:srgbClr val="B2B2B2"/>
            </a:solidFill>
            <a:ln w="9525" cap="rnd">
              <a:solidFill>
                <a:srgbClr val="B2B2B2"/>
              </a:solidFill>
              <a:prstDash val="solid"/>
              <a:miter/>
              <a:headEnd type="none" w="med" len="med"/>
              <a:tailEnd type="none" w="med" len="med"/>
            </a:ln>
          </p:spPr>
          <p:txBody>
            <a:bodyPr lIns="91425" tIns="45700" rIns="91425" bIns="45700" anchor="ctr" anchorCtr="0">
              <a:noAutofit/>
            </a:bodyPr>
            <a:lstStyle/>
            <a:p>
              <a:endParaRPr/>
            </a:p>
          </p:txBody>
        </p:sp>
        <p:sp>
          <p:nvSpPr>
            <p:cNvPr id="221" name="Shape 221"/>
            <p:cNvSpPr txBox="1"/>
            <p:nvPr/>
          </p:nvSpPr>
          <p:spPr>
            <a:xfrm>
              <a:off x="3409950" y="2339975"/>
              <a:ext cx="498475" cy="2774949"/>
            </a:xfrm>
            <a:prstGeom prst="rect">
              <a:avLst/>
            </a:prstGeom>
            <a:solidFill>
              <a:srgbClr val="B2B2B2"/>
            </a:solidFill>
            <a:ln w="9525" cap="rnd">
              <a:solidFill>
                <a:srgbClr val="B2B2B2"/>
              </a:solidFill>
              <a:prstDash val="solid"/>
              <a:miter/>
              <a:headEnd type="none" w="med" len="med"/>
              <a:tailEnd type="none" w="med" len="med"/>
            </a:ln>
          </p:spPr>
          <p:txBody>
            <a:bodyPr lIns="91425" tIns="45700" rIns="91425" bIns="45700" anchor="ctr" anchorCtr="0">
              <a:noAutofit/>
            </a:bodyPr>
            <a:lstStyle/>
            <a:p>
              <a:endParaRPr/>
            </a:p>
          </p:txBody>
        </p:sp>
      </p:grpSp>
      <p:grpSp>
        <p:nvGrpSpPr>
          <p:cNvPr id="222" name="Shape 222"/>
          <p:cNvGrpSpPr/>
          <p:nvPr/>
        </p:nvGrpSpPr>
        <p:grpSpPr>
          <a:xfrm>
            <a:off x="304800" y="1981200"/>
            <a:ext cx="8629649" cy="4419599"/>
            <a:chOff x="304800" y="1981200"/>
            <a:chExt cx="8629649" cy="4419599"/>
          </a:xfrm>
        </p:grpSpPr>
        <p:pic>
          <p:nvPicPr>
            <p:cNvPr id="223" name="Shape 223"/>
            <p:cNvPicPr preferRelativeResize="0"/>
            <p:nvPr/>
          </p:nvPicPr>
          <p:blipFill rotWithShape="1">
            <a:blip r:embed="rId3"/>
            <a:srcRect t="13993"/>
            <a:stretch/>
          </p:blipFill>
          <p:spPr>
            <a:xfrm>
              <a:off x="304800" y="1981200"/>
              <a:ext cx="8629649" cy="4419599"/>
            </a:xfrm>
            <a:prstGeom prst="rect">
              <a:avLst/>
            </a:prstGeom>
            <a:noFill/>
            <a:ln>
              <a:noFill/>
            </a:ln>
          </p:spPr>
        </p:pic>
        <p:sp>
          <p:nvSpPr>
            <p:cNvPr id="224" name="Shape 224"/>
            <p:cNvSpPr txBox="1"/>
            <p:nvPr/>
          </p:nvSpPr>
          <p:spPr>
            <a:xfrm>
              <a:off x="1343025" y="2286000"/>
              <a:ext cx="492125" cy="361950"/>
            </a:xfrm>
            <a:prstGeom prst="rect">
              <a:avLst/>
            </a:prstGeom>
            <a:solidFill>
              <a:schemeClr val="lt1"/>
            </a:solidFill>
            <a:ln>
              <a:noFill/>
            </a:ln>
          </p:spPr>
          <p:txBody>
            <a:bodyPr lIns="91425" tIns="45700" rIns="91425" bIns="45700" anchor="ctr" anchorCtr="0">
              <a:noAutofit/>
            </a:bodyPr>
            <a:lstStyle/>
            <a:p>
              <a:endParaRPr/>
            </a:p>
          </p:txBody>
        </p:sp>
        <p:sp>
          <p:nvSpPr>
            <p:cNvPr id="225" name="Shape 225"/>
            <p:cNvSpPr txBox="1"/>
            <p:nvPr/>
          </p:nvSpPr>
          <p:spPr>
            <a:xfrm>
              <a:off x="1343025" y="2914650"/>
              <a:ext cx="492125" cy="361950"/>
            </a:xfrm>
            <a:prstGeom prst="rect">
              <a:avLst/>
            </a:prstGeom>
            <a:solidFill>
              <a:schemeClr val="lt1"/>
            </a:solidFill>
            <a:ln>
              <a:noFill/>
            </a:ln>
          </p:spPr>
          <p:txBody>
            <a:bodyPr lIns="91425" tIns="45700" rIns="91425" bIns="45700" anchor="ctr" anchorCtr="0">
              <a:noAutofit/>
            </a:bodyPr>
            <a:lstStyle/>
            <a:p>
              <a:endParaRPr/>
            </a:p>
          </p:txBody>
        </p:sp>
        <p:sp>
          <p:nvSpPr>
            <p:cNvPr id="226" name="Shape 226"/>
            <p:cNvSpPr txBox="1"/>
            <p:nvPr/>
          </p:nvSpPr>
          <p:spPr>
            <a:xfrm>
              <a:off x="1343025" y="3448050"/>
              <a:ext cx="492125" cy="361950"/>
            </a:xfrm>
            <a:prstGeom prst="rect">
              <a:avLst/>
            </a:prstGeom>
            <a:solidFill>
              <a:schemeClr val="lt1"/>
            </a:solidFill>
            <a:ln>
              <a:noFill/>
            </a:ln>
          </p:spPr>
          <p:txBody>
            <a:bodyPr lIns="91425" tIns="45700" rIns="91425" bIns="45700" anchor="ctr" anchorCtr="0">
              <a:noAutofit/>
            </a:bodyPr>
            <a:lstStyle/>
            <a:p>
              <a:endParaRPr/>
            </a:p>
          </p:txBody>
        </p:sp>
        <p:sp>
          <p:nvSpPr>
            <p:cNvPr id="227" name="Shape 227"/>
            <p:cNvSpPr txBox="1"/>
            <p:nvPr/>
          </p:nvSpPr>
          <p:spPr>
            <a:xfrm>
              <a:off x="1343025" y="4057650"/>
              <a:ext cx="492125" cy="361950"/>
            </a:xfrm>
            <a:prstGeom prst="rect">
              <a:avLst/>
            </a:prstGeom>
            <a:solidFill>
              <a:schemeClr val="lt1"/>
            </a:solidFill>
            <a:ln>
              <a:noFill/>
            </a:ln>
          </p:spPr>
          <p:txBody>
            <a:bodyPr lIns="91425" tIns="45700" rIns="91425" bIns="45700" anchor="ctr" anchorCtr="0">
              <a:noAutofit/>
            </a:bodyPr>
            <a:lstStyle/>
            <a:p>
              <a:endParaRPr/>
            </a:p>
          </p:txBody>
        </p:sp>
        <p:sp>
          <p:nvSpPr>
            <p:cNvPr id="228" name="Shape 228"/>
            <p:cNvSpPr txBox="1"/>
            <p:nvPr/>
          </p:nvSpPr>
          <p:spPr>
            <a:xfrm>
              <a:off x="1343025" y="4591050"/>
              <a:ext cx="492125" cy="361950"/>
            </a:xfrm>
            <a:prstGeom prst="rect">
              <a:avLst/>
            </a:prstGeom>
            <a:solidFill>
              <a:schemeClr val="lt1"/>
            </a:solidFill>
            <a:ln>
              <a:noFill/>
            </a:ln>
          </p:spPr>
          <p:txBody>
            <a:bodyPr lIns="91425" tIns="45700" rIns="91425" bIns="45700" anchor="ctr" anchorCtr="0">
              <a:noAutofit/>
            </a:bodyPr>
            <a:lstStyle/>
            <a:p>
              <a:endParaRPr/>
            </a:p>
          </p:txBody>
        </p:sp>
        <p:cxnSp>
          <p:nvCxnSpPr>
            <p:cNvPr id="229" name="Shape 229"/>
            <p:cNvCxnSpPr/>
            <p:nvPr/>
          </p:nvCxnSpPr>
          <p:spPr>
            <a:xfrm>
              <a:off x="7869236" y="2209800"/>
              <a:ext cx="0" cy="2895600"/>
            </a:xfrm>
            <a:prstGeom prst="straightConnector1">
              <a:avLst/>
            </a:prstGeom>
            <a:noFill/>
            <a:ln w="19050" cap="rnd">
              <a:solidFill>
                <a:srgbClr val="B2B2B2"/>
              </a:solidFill>
              <a:prstDash val="solid"/>
              <a:miter/>
              <a:headEnd type="none" w="med" len="med"/>
              <a:tailEnd type="none" w="med" len="med"/>
            </a:ln>
          </p:spPr>
        </p:cxnSp>
        <p:sp>
          <p:nvSpPr>
            <p:cNvPr id="230" name="Shape 230"/>
            <p:cNvSpPr txBox="1"/>
            <p:nvPr/>
          </p:nvSpPr>
          <p:spPr>
            <a:xfrm>
              <a:off x="3409950" y="2339975"/>
              <a:ext cx="498475" cy="2774949"/>
            </a:xfrm>
            <a:prstGeom prst="rect">
              <a:avLst/>
            </a:prstGeom>
            <a:solidFill>
              <a:srgbClr val="B2B2B2"/>
            </a:solidFill>
            <a:ln w="9525" cap="rnd">
              <a:solidFill>
                <a:srgbClr val="B2B2B2"/>
              </a:solidFill>
              <a:prstDash val="solid"/>
              <a:miter/>
              <a:headEnd type="none" w="med" len="med"/>
              <a:tailEnd type="none" w="med" len="med"/>
            </a:ln>
          </p:spPr>
          <p:txBody>
            <a:bodyPr lIns="91425" tIns="45700" rIns="91425" bIns="45700" anchor="ctr" anchorCtr="0">
              <a:noAutofit/>
            </a:bodyPr>
            <a:lstStyle/>
            <a:p>
              <a:endParaRPr/>
            </a:p>
          </p:txBody>
        </p:sp>
        <p:sp>
          <p:nvSpPr>
            <p:cNvPr id="231" name="Shape 231"/>
            <p:cNvSpPr txBox="1"/>
            <p:nvPr/>
          </p:nvSpPr>
          <p:spPr>
            <a:xfrm>
              <a:off x="4610100" y="2398711"/>
              <a:ext cx="498475" cy="2706687"/>
            </a:xfrm>
            <a:prstGeom prst="rect">
              <a:avLst/>
            </a:prstGeom>
            <a:solidFill>
              <a:srgbClr val="B2B2B2"/>
            </a:solidFill>
            <a:ln w="9525" cap="rnd">
              <a:solidFill>
                <a:srgbClr val="B2B2B2"/>
              </a:solidFill>
              <a:prstDash val="solid"/>
              <a:miter/>
              <a:headEnd type="none" w="med" len="med"/>
              <a:tailEnd type="none" w="med" len="med"/>
            </a:ln>
          </p:spPr>
          <p:txBody>
            <a:bodyPr lIns="91425" tIns="45700" rIns="91425" bIns="45700" anchor="ctr" anchorCtr="0">
              <a:noAutofit/>
            </a:bodyPr>
            <a:lstStyle/>
            <a:p>
              <a:endParaRPr/>
            </a:p>
          </p:txBody>
        </p:sp>
        <p:sp>
          <p:nvSpPr>
            <p:cNvPr id="232" name="Shape 232"/>
            <p:cNvSpPr txBox="1"/>
            <p:nvPr/>
          </p:nvSpPr>
          <p:spPr>
            <a:xfrm>
              <a:off x="5821362" y="2532061"/>
              <a:ext cx="498475" cy="2578099"/>
            </a:xfrm>
            <a:prstGeom prst="rect">
              <a:avLst/>
            </a:prstGeom>
            <a:solidFill>
              <a:srgbClr val="B2B2B2"/>
            </a:solidFill>
            <a:ln w="9525" cap="rnd">
              <a:solidFill>
                <a:srgbClr val="B2B2B2"/>
              </a:solidFill>
              <a:prstDash val="solid"/>
              <a:miter/>
              <a:headEnd type="none" w="med" len="med"/>
              <a:tailEnd type="none" w="med" len="med"/>
            </a:ln>
          </p:spPr>
          <p:txBody>
            <a:bodyPr lIns="91425" tIns="45700" rIns="91425" bIns="45700" anchor="ctr" anchorCtr="0">
              <a:noAutofit/>
            </a:bodyPr>
            <a:lstStyle/>
            <a:p>
              <a:endParaRPr/>
            </a:p>
          </p:txBody>
        </p:sp>
      </p:grpSp>
      <p:sp>
        <p:nvSpPr>
          <p:cNvPr id="233" name="Shape 233"/>
          <p:cNvSpPr txBox="1"/>
          <p:nvPr/>
        </p:nvSpPr>
        <p:spPr>
          <a:xfrm>
            <a:off x="76200" y="76200"/>
            <a:ext cx="9023350" cy="94615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SzPct val="25000"/>
              <a:buFont typeface="Calibri"/>
              <a:buNone/>
            </a:pPr>
            <a:r>
              <a:rPr lang="en-US" sz="2800" b="1" dirty="0" err="1" smtClean="0">
                <a:latin typeface="Calibri"/>
                <a:ea typeface="Calibri"/>
                <a:cs typeface="Calibri"/>
                <a:sym typeface="Calibri"/>
              </a:rPr>
              <a:t>早期诊断方法能确认小型肿瘤</a:t>
            </a:r>
            <a:r>
              <a:rPr lang="en-US" sz="2800" b="1" dirty="0" err="1">
                <a:latin typeface="Calibri"/>
                <a:ea typeface="Calibri"/>
                <a:cs typeface="Calibri"/>
                <a:sym typeface="Calibri"/>
              </a:rPr>
              <a:t>，从而增大病人的五年生存率</a:t>
            </a:r>
            <a:endParaRPr lang="en-US" sz="2800" b="1" dirty="0">
              <a:latin typeface="Calibri"/>
              <a:ea typeface="Calibri"/>
              <a:cs typeface="Calibri"/>
              <a:sym typeface="Calibri"/>
            </a:endParaRPr>
          </a:p>
        </p:txBody>
      </p:sp>
      <p:sp>
        <p:nvSpPr>
          <p:cNvPr id="234" name="Shape 234"/>
          <p:cNvSpPr txBox="1"/>
          <p:nvPr/>
        </p:nvSpPr>
        <p:spPr>
          <a:xfrm>
            <a:off x="76200" y="6477000"/>
            <a:ext cx="1849500" cy="3081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404040"/>
              </a:buClr>
              <a:buSzPct val="25000"/>
              <a:buFont typeface="Calibri"/>
              <a:buNone/>
            </a:pPr>
            <a:r>
              <a:rPr lang="en-US" sz="1400" b="0" i="0" u="none" strike="noStrike" cap="none" baseline="0">
                <a:solidFill>
                  <a:srgbClr val="404040"/>
                </a:solidFill>
                <a:latin typeface="Calibri"/>
                <a:ea typeface="Calibri"/>
                <a:cs typeface="Calibri"/>
                <a:sym typeface="Calibri"/>
              </a:rPr>
              <a:t>[Lai et al., 2007]</a:t>
            </a:r>
          </a:p>
        </p:txBody>
      </p:sp>
      <p:pic>
        <p:nvPicPr>
          <p:cNvPr id="235" name="Shape 235"/>
          <p:cNvPicPr preferRelativeResize="0"/>
          <p:nvPr/>
        </p:nvPicPr>
        <p:blipFill rotWithShape="1">
          <a:blip r:embed="rId4"/>
          <a:srcRect r="12500" b="22221"/>
          <a:stretch/>
        </p:blipFill>
        <p:spPr>
          <a:xfrm>
            <a:off x="8077200" y="6216650"/>
            <a:ext cx="1066799" cy="641350"/>
          </a:xfrm>
          <a:prstGeom prst="rect">
            <a:avLst/>
          </a:prstGeom>
          <a:noFill/>
          <a:ln>
            <a:noFill/>
          </a:ln>
        </p:spPr>
      </p:pic>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Shape 243"/>
          <p:cNvSpPr txBox="1"/>
          <p:nvPr/>
        </p:nvSpPr>
        <p:spPr>
          <a:xfrm>
            <a:off x="76200" y="6416675"/>
            <a:ext cx="2133599" cy="365099"/>
          </a:xfrm>
          <a:prstGeom prst="rect">
            <a:avLst/>
          </a:prstGeom>
          <a:noFill/>
          <a:ln>
            <a:noFill/>
          </a:ln>
        </p:spPr>
        <p:txBody>
          <a:bodyPr lIns="91425" tIns="45700" rIns="91425" bIns="45700" anchor="b" anchorCtr="0">
            <a:noAutofit/>
          </a:bodyPr>
          <a:lstStyle/>
          <a:p>
            <a:pPr marL="0" marR="0" lvl="0" indent="0" algn="l" rtl="0">
              <a:lnSpc>
                <a:spcPct val="100000"/>
              </a:lnSpc>
              <a:spcBef>
                <a:spcPts val="0"/>
              </a:spcBef>
              <a:spcAft>
                <a:spcPts val="0"/>
              </a:spcAft>
              <a:buClr>
                <a:srgbClr val="404040"/>
              </a:buClr>
              <a:buSzPct val="25000"/>
              <a:buFont typeface="Calibri"/>
              <a:buNone/>
            </a:pPr>
            <a:r>
              <a:rPr lang="en-US" sz="1400" b="1" i="0" u="none" strike="noStrike" cap="none" baseline="0">
                <a:solidFill>
                  <a:srgbClr val="404040"/>
                </a:solidFill>
                <a:latin typeface="Calibri"/>
                <a:ea typeface="Calibri"/>
                <a:cs typeface="Calibri"/>
                <a:sym typeface="Calibri"/>
              </a:rPr>
              <a:t>
*</a:t>
            </a:r>
          </a:p>
        </p:txBody>
      </p:sp>
      <p:sp>
        <p:nvSpPr>
          <p:cNvPr id="244" name="Shape 244"/>
          <p:cNvSpPr txBox="1">
            <a:spLocks noGrp="1"/>
          </p:cNvSpPr>
          <p:nvPr>
            <p:ph type="title"/>
          </p:nvPr>
        </p:nvSpPr>
        <p:spPr>
          <a:xfrm>
            <a:off x="76200" y="120650"/>
            <a:ext cx="9023400" cy="518999"/>
          </a:xfrm>
          <a:prstGeom prst="rect">
            <a:avLst/>
          </a:prstGeom>
          <a:noFill/>
          <a:ln>
            <a:noFill/>
          </a:ln>
        </p:spPr>
        <p:txBody>
          <a:bodyPr lIns="91425" tIns="45700" rIns="91425" bIns="45700" anchor="t" anchorCtr="0">
            <a:noAutofit/>
          </a:bodyPr>
          <a:lstStyle/>
          <a:p>
            <a:endParaRPr/>
          </a:p>
        </p:txBody>
      </p:sp>
      <p:sp>
        <p:nvSpPr>
          <p:cNvPr id="245" name="Shape 245"/>
          <p:cNvSpPr txBox="1">
            <a:spLocks noGrp="1"/>
          </p:cNvSpPr>
          <p:nvPr>
            <p:ph type="body" idx="1"/>
          </p:nvPr>
        </p:nvSpPr>
        <p:spPr>
          <a:xfrm>
            <a:off x="304800" y="2362200"/>
            <a:ext cx="3505200" cy="457200"/>
          </a:xfrm>
          <a:prstGeom prst="rect">
            <a:avLst/>
          </a:prstGeom>
          <a:noFill/>
          <a:ln>
            <a:noFill/>
          </a:ln>
        </p:spPr>
        <p:txBody>
          <a:bodyPr lIns="91425" tIns="45700" rIns="91425" bIns="45700" anchor="t" anchorCtr="0">
            <a:noAutofit/>
          </a:bodyPr>
          <a:lstStyle/>
          <a:p>
            <a:endParaRP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Shape 251"/>
          <p:cNvSpPr txBox="1"/>
          <p:nvPr/>
        </p:nvSpPr>
        <p:spPr>
          <a:xfrm>
            <a:off x="76200" y="6356350"/>
            <a:ext cx="2133599" cy="365125"/>
          </a:xfrm>
          <a:prstGeom prst="rect">
            <a:avLst/>
          </a:prstGeom>
          <a:noFill/>
          <a:ln>
            <a:noFill/>
          </a:ln>
        </p:spPr>
        <p:txBody>
          <a:bodyPr lIns="91425" tIns="45700" rIns="91425" bIns="45700" anchor="b" anchorCtr="0">
            <a:noAutofit/>
          </a:bodyPr>
          <a:lstStyle/>
          <a:p>
            <a:pPr marL="0" marR="0" lvl="0" indent="0" algn="l" rtl="0">
              <a:lnSpc>
                <a:spcPct val="100000"/>
              </a:lnSpc>
              <a:spcBef>
                <a:spcPts val="0"/>
              </a:spcBef>
              <a:spcAft>
                <a:spcPts val="0"/>
              </a:spcAft>
              <a:buClr>
                <a:srgbClr val="404040"/>
              </a:buClr>
              <a:buSzPct val="25000"/>
              <a:buFont typeface="Calibri"/>
              <a:buNone/>
            </a:pPr>
            <a:r>
              <a:rPr lang="en-US" sz="1400" b="1" i="0" u="none" strike="noStrike" cap="none" baseline="0">
                <a:solidFill>
                  <a:srgbClr val="404040"/>
                </a:solidFill>
                <a:latin typeface="Calibri"/>
                <a:ea typeface="Calibri"/>
                <a:cs typeface="Calibri"/>
                <a:sym typeface="Calibri"/>
              </a:rPr>
              <a:t>
*</a:t>
            </a:r>
          </a:p>
        </p:txBody>
      </p:sp>
      <p:sp>
        <p:nvSpPr>
          <p:cNvPr id="252" name="Shape 252"/>
          <p:cNvSpPr txBox="1"/>
          <p:nvPr/>
        </p:nvSpPr>
        <p:spPr>
          <a:xfrm>
            <a:off x="76200" y="2438400"/>
            <a:ext cx="3809999" cy="2266949"/>
          </a:xfrm>
          <a:prstGeom prst="rect">
            <a:avLst/>
          </a:prstGeom>
          <a:noFill/>
          <a:ln>
            <a:noFill/>
          </a:ln>
        </p:spPr>
        <p:txBody>
          <a:bodyPr lIns="63500" tIns="25400" rIns="63500" bIns="25400" anchor="t" anchorCtr="0">
            <a:noAutofit/>
          </a:bodyPr>
          <a:lstStyle/>
          <a:p>
            <a:pPr marL="0" marR="0" lvl="0" indent="0" algn="l" rtl="0">
              <a:lnSpc>
                <a:spcPct val="100000"/>
              </a:lnSpc>
              <a:spcBef>
                <a:spcPts val="0"/>
              </a:spcBef>
              <a:spcAft>
                <a:spcPts val="0"/>
              </a:spcAft>
              <a:buClr>
                <a:srgbClr val="262626"/>
              </a:buClr>
              <a:buSzPct val="25000"/>
              <a:buFont typeface="Calibri"/>
              <a:buNone/>
            </a:pPr>
            <a:r>
              <a:rPr lang="en-US" sz="2400" b="1" dirty="0" err="1" smtClean="0">
                <a:solidFill>
                  <a:srgbClr val="262626"/>
                </a:solidFill>
                <a:latin typeface="Calibri"/>
                <a:ea typeface="Calibri"/>
                <a:cs typeface="Calibri"/>
                <a:sym typeface="Calibri"/>
              </a:rPr>
              <a:t>中心主</a:t>
            </a:r>
            <a:r>
              <a:rPr lang="zh-CN" altLang="en-US" sz="2400" b="1" dirty="0" smtClean="0">
                <a:solidFill>
                  <a:srgbClr val="262626"/>
                </a:solidFill>
                <a:latin typeface="Calibri"/>
                <a:ea typeface="Calibri"/>
                <a:cs typeface="Calibri"/>
                <a:sym typeface="Calibri"/>
              </a:rPr>
              <a:t>题</a:t>
            </a:r>
            <a:r>
              <a:rPr lang="en-US" sz="2400" b="1" i="0" u="none" strike="noStrike" cap="none" baseline="0" dirty="0" smtClean="0">
                <a:solidFill>
                  <a:srgbClr val="262626"/>
                </a:solidFill>
                <a:latin typeface="Calibri"/>
                <a:ea typeface="Calibri"/>
                <a:cs typeface="Calibri"/>
                <a:sym typeface="Calibri"/>
              </a:rPr>
              <a:t> </a:t>
            </a:r>
            <a:r>
              <a:rPr lang="en-US" sz="2400" b="1" i="0" u="none" strike="noStrike" cap="none" baseline="0" dirty="0">
                <a:solidFill>
                  <a:srgbClr val="262626"/>
                </a:solidFill>
                <a:latin typeface="Calibri"/>
                <a:ea typeface="Calibri"/>
                <a:cs typeface="Calibri"/>
                <a:sym typeface="Calibri"/>
              </a:rPr>
              <a:t>(</a:t>
            </a:r>
            <a:r>
              <a:rPr lang="en-US" sz="2400" b="1" dirty="0" err="1">
                <a:solidFill>
                  <a:srgbClr val="262626"/>
                </a:solidFill>
                <a:latin typeface="Calibri"/>
                <a:ea typeface="Calibri"/>
                <a:cs typeface="Calibri"/>
                <a:sym typeface="Calibri"/>
              </a:rPr>
              <a:t>在格式上不超过两行</a:t>
            </a:r>
            <a:r>
              <a:rPr lang="en-US" sz="2400" b="1" i="0" u="none" strike="noStrike" cap="none" baseline="0" dirty="0">
                <a:solidFill>
                  <a:srgbClr val="262626"/>
                </a:solidFill>
                <a:latin typeface="Calibri"/>
                <a:ea typeface="Calibri"/>
                <a:cs typeface="Calibri"/>
                <a:sym typeface="Calibri"/>
              </a:rPr>
              <a:t>)</a:t>
            </a:r>
          </a:p>
          <a:p>
            <a:endParaRPr lang="en-US" sz="2400" b="1" i="0" u="none" strike="noStrike" cap="none" baseline="0" dirty="0">
              <a:solidFill>
                <a:srgbClr val="262626"/>
              </a:solidFill>
              <a:latin typeface="Calibri"/>
              <a:ea typeface="Calibri"/>
              <a:cs typeface="Calibri"/>
              <a:sym typeface="Calibri"/>
            </a:endParaRPr>
          </a:p>
          <a:p>
            <a:endParaRPr lang="en-US" sz="2400" b="1" i="0" u="none" strike="noStrike" cap="none" baseline="0" dirty="0">
              <a:solidFill>
                <a:srgbClr val="262626"/>
              </a:solidFill>
              <a:latin typeface="Calibri"/>
              <a:ea typeface="Calibri"/>
              <a:cs typeface="Calibri"/>
              <a:sym typeface="Calibri"/>
            </a:endParaRPr>
          </a:p>
          <a:p>
            <a:pPr marL="0" marR="0" lvl="0" indent="0" algn="l" rtl="0">
              <a:lnSpc>
                <a:spcPct val="100000"/>
              </a:lnSpc>
              <a:spcBef>
                <a:spcPts val="0"/>
              </a:spcBef>
              <a:spcAft>
                <a:spcPts val="0"/>
              </a:spcAft>
              <a:buClr>
                <a:srgbClr val="262626"/>
              </a:buClr>
              <a:buSzPct val="25000"/>
              <a:buFont typeface="Calibri"/>
              <a:buNone/>
            </a:pPr>
            <a:r>
              <a:rPr lang="en-US" sz="2400" b="1" dirty="0" err="1" smtClean="0">
                <a:solidFill>
                  <a:srgbClr val="262626"/>
                </a:solidFill>
                <a:latin typeface="Calibri"/>
                <a:ea typeface="Calibri"/>
                <a:cs typeface="Calibri"/>
                <a:sym typeface="Calibri"/>
              </a:rPr>
              <a:t>另外一个中心主</a:t>
            </a:r>
            <a:r>
              <a:rPr lang="zh-CN" altLang="en-US" sz="2400" b="1" dirty="0" smtClean="0">
                <a:solidFill>
                  <a:srgbClr val="262626"/>
                </a:solidFill>
                <a:latin typeface="Calibri"/>
                <a:ea typeface="Calibri"/>
                <a:cs typeface="Calibri"/>
                <a:sym typeface="Calibri"/>
              </a:rPr>
              <a:t>题</a:t>
            </a:r>
            <a:r>
              <a:rPr lang="en-US" sz="2400" b="1" i="0" u="none" strike="noStrike" cap="none" baseline="0" dirty="0" smtClean="0">
                <a:solidFill>
                  <a:srgbClr val="262626"/>
                </a:solidFill>
                <a:latin typeface="Calibri"/>
                <a:ea typeface="Calibri"/>
                <a:cs typeface="Calibri"/>
                <a:sym typeface="Calibri"/>
              </a:rPr>
              <a:t> </a:t>
            </a:r>
            <a:r>
              <a:rPr lang="en-US" sz="2400" b="1" i="0" u="none" strike="noStrike" cap="none" baseline="0" dirty="0">
                <a:solidFill>
                  <a:srgbClr val="262626"/>
                </a:solidFill>
                <a:latin typeface="Calibri"/>
                <a:ea typeface="Calibri"/>
                <a:cs typeface="Calibri"/>
                <a:sym typeface="Calibri"/>
              </a:rPr>
              <a:t>(</a:t>
            </a:r>
            <a:r>
              <a:rPr lang="en-US" sz="2400" b="1" dirty="0" err="1">
                <a:solidFill>
                  <a:srgbClr val="262626"/>
                </a:solidFill>
                <a:latin typeface="Calibri"/>
                <a:ea typeface="Calibri"/>
                <a:cs typeface="Calibri"/>
                <a:sym typeface="Calibri"/>
              </a:rPr>
              <a:t>在格式与上一个保持平行</a:t>
            </a:r>
            <a:r>
              <a:rPr lang="en-US" sz="2400" b="1" i="0" u="none" strike="noStrike" cap="none" baseline="0" dirty="0">
                <a:solidFill>
                  <a:srgbClr val="262626"/>
                </a:solidFill>
                <a:latin typeface="Calibri"/>
                <a:ea typeface="Calibri"/>
                <a:cs typeface="Calibri"/>
                <a:sym typeface="Calibri"/>
              </a:rPr>
              <a:t>)</a:t>
            </a:r>
          </a:p>
        </p:txBody>
      </p:sp>
      <p:sp>
        <p:nvSpPr>
          <p:cNvPr id="253" name="Shape 253"/>
          <p:cNvSpPr txBox="1"/>
          <p:nvPr/>
        </p:nvSpPr>
        <p:spPr>
          <a:xfrm>
            <a:off x="4800600" y="2020886"/>
            <a:ext cx="3962399" cy="3213100"/>
          </a:xfrm>
          <a:prstGeom prst="rect">
            <a:avLst/>
          </a:prstGeom>
          <a:solidFill>
            <a:srgbClr val="262626"/>
          </a:solidFill>
          <a:ln w="9525" cap="rnd">
            <a:solidFill>
              <a:srgbClr val="000000"/>
            </a:solidFill>
            <a:prstDash val="solid"/>
            <a:miter/>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rgbClr val="EAEAEA"/>
              </a:buClr>
              <a:buSzPct val="25000"/>
              <a:buFont typeface="Calibri"/>
              <a:buNone/>
            </a:pPr>
            <a:r>
              <a:rPr lang="en-US" sz="3600">
                <a:solidFill>
                  <a:srgbClr val="EAEAEA"/>
                </a:solidFill>
                <a:latin typeface="Calibri"/>
                <a:ea typeface="Calibri"/>
                <a:cs typeface="Calibri"/>
                <a:sym typeface="Calibri"/>
              </a:rPr>
              <a:t>支持总结句的图片</a:t>
            </a:r>
          </a:p>
        </p:txBody>
      </p:sp>
      <p:sp>
        <p:nvSpPr>
          <p:cNvPr id="254" name="Shape 254"/>
          <p:cNvSpPr txBox="1"/>
          <p:nvPr/>
        </p:nvSpPr>
        <p:spPr>
          <a:xfrm>
            <a:off x="3773487" y="6078537"/>
            <a:ext cx="1616074" cy="461961"/>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2400" b="1">
                <a:solidFill>
                  <a:schemeClr val="dk1"/>
                </a:solidFill>
                <a:latin typeface="Calibri"/>
                <a:ea typeface="Calibri"/>
                <a:cs typeface="Calibri"/>
                <a:sym typeface="Calibri"/>
              </a:rPr>
              <a:t>任何问题</a:t>
            </a:r>
            <a:r>
              <a:rPr lang="en-US" sz="2400" b="1" i="0" u="none" strike="noStrike" cap="none" baseline="0">
                <a:solidFill>
                  <a:schemeClr val="dk1"/>
                </a:solidFill>
                <a:latin typeface="Calibri"/>
                <a:ea typeface="Calibri"/>
                <a:cs typeface="Calibri"/>
                <a:sym typeface="Calibri"/>
              </a:rPr>
              <a:t>?</a:t>
            </a:r>
          </a:p>
        </p:txBody>
      </p:sp>
      <p:sp>
        <p:nvSpPr>
          <p:cNvPr id="255" name="Shape 255"/>
          <p:cNvSpPr txBox="1"/>
          <p:nvPr/>
        </p:nvSpPr>
        <p:spPr>
          <a:xfrm>
            <a:off x="76200" y="76200"/>
            <a:ext cx="8997950" cy="94615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SzPct val="25000"/>
              <a:buFont typeface="Calibri"/>
              <a:buNone/>
            </a:pPr>
            <a:r>
              <a:rPr lang="en-US" sz="2800" b="1" dirty="0" err="1">
                <a:latin typeface="Calibri"/>
                <a:ea typeface="Calibri"/>
                <a:cs typeface="Calibri"/>
                <a:sym typeface="Calibri"/>
              </a:rPr>
              <a:t>概括来说，总结页的标题句要表达演讲的最主要主题和中心内容</a:t>
            </a:r>
            <a:endParaRPr lang="en-US" sz="2800" b="1" dirty="0">
              <a:latin typeface="Calibri"/>
              <a:ea typeface="Calibri"/>
              <a:cs typeface="Calibri"/>
              <a:sym typeface="Calibri"/>
            </a:endParaRPr>
          </a:p>
        </p:txBody>
      </p:sp>
      <p:sp>
        <p:nvSpPr>
          <p:cNvPr id="256" name="Shape 256"/>
          <p:cNvSpPr txBox="1"/>
          <p:nvPr/>
        </p:nvSpPr>
        <p:spPr>
          <a:xfrm>
            <a:off x="8077200" y="6248400"/>
            <a:ext cx="936624" cy="466725"/>
          </a:xfrm>
          <a:prstGeom prst="rect">
            <a:avLst/>
          </a:prstGeom>
          <a:solidFill>
            <a:srgbClr val="262626"/>
          </a:solidFill>
          <a:ln w="9525" cap="rnd">
            <a:solidFill>
              <a:srgbClr val="000000"/>
            </a:solidFill>
            <a:prstDash val="solid"/>
            <a:miter/>
            <a:headEnd type="none" w="med" len="med"/>
            <a:tailEnd type="none" w="med" len="med"/>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Calibri"/>
              <a:buNone/>
            </a:pPr>
            <a:r>
              <a:rPr lang="en-US" sz="2400">
                <a:solidFill>
                  <a:schemeClr val="lt1"/>
                </a:solidFill>
                <a:latin typeface="Calibri"/>
                <a:ea typeface="Calibri"/>
                <a:cs typeface="Calibri"/>
                <a:sym typeface="Calibri"/>
              </a:rPr>
              <a:t>标识</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Shape 262"/>
          <p:cNvSpPr txBox="1"/>
          <p:nvPr/>
        </p:nvSpPr>
        <p:spPr>
          <a:xfrm>
            <a:off x="76200" y="6356350"/>
            <a:ext cx="2133599" cy="365125"/>
          </a:xfrm>
          <a:prstGeom prst="rect">
            <a:avLst/>
          </a:prstGeom>
          <a:noFill/>
          <a:ln>
            <a:noFill/>
          </a:ln>
        </p:spPr>
        <p:txBody>
          <a:bodyPr lIns="91425" tIns="45700" rIns="91425" bIns="45700" anchor="b" anchorCtr="0">
            <a:noAutofit/>
          </a:bodyPr>
          <a:lstStyle/>
          <a:p>
            <a:pPr marL="0" marR="0" lvl="0" indent="0" algn="l" rtl="0">
              <a:lnSpc>
                <a:spcPct val="100000"/>
              </a:lnSpc>
              <a:spcBef>
                <a:spcPts val="0"/>
              </a:spcBef>
              <a:spcAft>
                <a:spcPts val="0"/>
              </a:spcAft>
              <a:buClr>
                <a:srgbClr val="404040"/>
              </a:buClr>
              <a:buSzPct val="25000"/>
              <a:buFont typeface="Calibri"/>
              <a:buNone/>
            </a:pPr>
            <a:r>
              <a:rPr lang="en-US" sz="1400" b="1" i="0" u="none" strike="noStrike" cap="none" baseline="0">
                <a:solidFill>
                  <a:srgbClr val="404040"/>
                </a:solidFill>
                <a:latin typeface="Calibri"/>
                <a:ea typeface="Calibri"/>
                <a:cs typeface="Calibri"/>
                <a:sym typeface="Calibri"/>
              </a:rPr>
              <a:t>*</a:t>
            </a:r>
          </a:p>
        </p:txBody>
      </p:sp>
      <p:sp>
        <p:nvSpPr>
          <p:cNvPr id="263" name="Shape 263"/>
          <p:cNvSpPr txBox="1"/>
          <p:nvPr/>
        </p:nvSpPr>
        <p:spPr>
          <a:xfrm>
            <a:off x="3906837" y="6253162"/>
            <a:ext cx="1616074" cy="461961"/>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2400" b="1">
                <a:solidFill>
                  <a:schemeClr val="dk1"/>
                </a:solidFill>
                <a:latin typeface="Calibri"/>
                <a:ea typeface="Calibri"/>
                <a:cs typeface="Calibri"/>
                <a:sym typeface="Calibri"/>
              </a:rPr>
              <a:t>任何问题</a:t>
            </a:r>
            <a:r>
              <a:rPr lang="en-US" sz="2400" b="1" i="0" u="none" strike="noStrike" cap="none" baseline="0">
                <a:solidFill>
                  <a:schemeClr val="dk1"/>
                </a:solidFill>
                <a:latin typeface="Calibri"/>
                <a:ea typeface="Calibri"/>
                <a:cs typeface="Calibri"/>
                <a:sym typeface="Calibri"/>
              </a:rPr>
              <a:t>?</a:t>
            </a:r>
          </a:p>
        </p:txBody>
      </p:sp>
      <p:sp>
        <p:nvSpPr>
          <p:cNvPr id="264" name="Shape 264"/>
          <p:cNvSpPr txBox="1"/>
          <p:nvPr/>
        </p:nvSpPr>
        <p:spPr>
          <a:xfrm>
            <a:off x="76200" y="2514600"/>
            <a:ext cx="4495800" cy="660400"/>
          </a:xfrm>
          <a:prstGeom prst="rect">
            <a:avLst/>
          </a:prstGeom>
          <a:noFill/>
          <a:ln>
            <a:noFill/>
          </a:ln>
        </p:spPr>
        <p:txBody>
          <a:bodyPr lIns="63500" tIns="25400" rIns="63500" bIns="25400" anchor="t" anchorCtr="0">
            <a:noAutofit/>
          </a:bodyPr>
          <a:lstStyle/>
          <a:p>
            <a:pPr marL="0" marR="0" lvl="0" indent="0" algn="l" rtl="0">
              <a:lnSpc>
                <a:spcPct val="100000"/>
              </a:lnSpc>
              <a:spcBef>
                <a:spcPts val="0"/>
              </a:spcBef>
              <a:spcAft>
                <a:spcPts val="0"/>
              </a:spcAft>
              <a:buClr>
                <a:srgbClr val="262626"/>
              </a:buClr>
              <a:buSzPct val="25000"/>
              <a:buFont typeface="Calibri"/>
              <a:buNone/>
            </a:pPr>
            <a:r>
              <a:rPr lang="en-US" sz="2000" b="1">
                <a:solidFill>
                  <a:srgbClr val="262626"/>
                </a:solidFill>
                <a:latin typeface="Calibri"/>
                <a:ea typeface="Calibri"/>
                <a:cs typeface="Calibri"/>
                <a:sym typeface="Calibri"/>
              </a:rPr>
              <a:t>为损坏的电线不会与外壳接触</a:t>
            </a:r>
          </a:p>
        </p:txBody>
      </p:sp>
      <p:grpSp>
        <p:nvGrpSpPr>
          <p:cNvPr id="265" name="Shape 265"/>
          <p:cNvGrpSpPr/>
          <p:nvPr/>
        </p:nvGrpSpPr>
        <p:grpSpPr>
          <a:xfrm>
            <a:off x="109536" y="3351211"/>
            <a:ext cx="3929062" cy="1449388"/>
            <a:chOff x="76200" y="3122611"/>
            <a:chExt cx="3929062" cy="1449388"/>
          </a:xfrm>
        </p:grpSpPr>
        <p:sp>
          <p:nvSpPr>
            <p:cNvPr id="266" name="Shape 266"/>
            <p:cNvSpPr txBox="1"/>
            <p:nvPr/>
          </p:nvSpPr>
          <p:spPr>
            <a:xfrm>
              <a:off x="76200" y="3911600"/>
              <a:ext cx="3929062" cy="660400"/>
            </a:xfrm>
            <a:prstGeom prst="rect">
              <a:avLst/>
            </a:prstGeom>
            <a:noFill/>
            <a:ln>
              <a:noFill/>
            </a:ln>
          </p:spPr>
          <p:txBody>
            <a:bodyPr lIns="63500" tIns="25400" rIns="63500" bIns="25400" anchor="t" anchorCtr="0">
              <a:noAutofit/>
            </a:bodyPr>
            <a:lstStyle/>
            <a:p>
              <a:pPr lvl="0" rtl="0">
                <a:buClr>
                  <a:srgbClr val="262626"/>
                </a:buClr>
                <a:buSzPct val="25000"/>
                <a:buFont typeface="Calibri"/>
                <a:buNone/>
              </a:pPr>
              <a:r>
                <a:rPr lang="en-US" sz="2000" b="1">
                  <a:solidFill>
                    <a:srgbClr val="262626"/>
                  </a:solidFill>
                  <a:latin typeface="Calibri"/>
                  <a:ea typeface="Calibri"/>
                  <a:cs typeface="Calibri"/>
                  <a:sym typeface="Calibri"/>
                </a:rPr>
                <a:t>对地短路使电线与外壳接触</a:t>
              </a:r>
            </a:p>
          </p:txBody>
        </p:sp>
        <p:sp>
          <p:nvSpPr>
            <p:cNvPr id="267" name="Shape 267"/>
            <p:cNvSpPr/>
            <p:nvPr/>
          </p:nvSpPr>
          <p:spPr>
            <a:xfrm>
              <a:off x="1522412" y="3122611"/>
              <a:ext cx="263400" cy="408000"/>
            </a:xfrm>
            <a:prstGeom prst="downArrow">
              <a:avLst>
                <a:gd name="adj1" fmla="val 17384"/>
                <a:gd name="adj2" fmla="val 50000"/>
              </a:avLst>
            </a:prstGeom>
            <a:solidFill>
              <a:srgbClr val="262626"/>
            </a:solidFill>
            <a:ln>
              <a:noFill/>
            </a:ln>
          </p:spPr>
          <p:txBody>
            <a:bodyPr lIns="91425" tIns="45700" rIns="91425" bIns="45700" anchor="ctr" anchorCtr="0">
              <a:noAutofit/>
            </a:bodyPr>
            <a:lstStyle/>
            <a:p>
              <a:endParaRPr/>
            </a:p>
          </p:txBody>
        </p:sp>
      </p:grpSp>
      <p:pic>
        <p:nvPicPr>
          <p:cNvPr id="268" name="Shape 268"/>
          <p:cNvPicPr preferRelativeResize="0"/>
          <p:nvPr/>
        </p:nvPicPr>
        <p:blipFill rotWithShape="1">
          <a:blip r:embed="rId3"/>
          <a:srcRect/>
          <a:stretch/>
        </p:blipFill>
        <p:spPr>
          <a:xfrm>
            <a:off x="4248150" y="1905000"/>
            <a:ext cx="4819649" cy="3581399"/>
          </a:xfrm>
          <a:prstGeom prst="rect">
            <a:avLst/>
          </a:prstGeom>
          <a:noFill/>
          <a:ln>
            <a:noFill/>
          </a:ln>
        </p:spPr>
      </p:pic>
      <p:sp>
        <p:nvSpPr>
          <p:cNvPr id="269" name="Shape 269"/>
          <p:cNvSpPr txBox="1"/>
          <p:nvPr/>
        </p:nvSpPr>
        <p:spPr>
          <a:xfrm>
            <a:off x="136525" y="11112"/>
            <a:ext cx="184149" cy="396874"/>
          </a:xfrm>
          <a:prstGeom prst="rect">
            <a:avLst/>
          </a:prstGeom>
          <a:noFill/>
          <a:ln>
            <a:noFill/>
          </a:ln>
        </p:spPr>
        <p:txBody>
          <a:bodyPr lIns="91425" tIns="45700" rIns="91425" bIns="45700" anchor="t" anchorCtr="0">
            <a:noAutofit/>
          </a:bodyPr>
          <a:lstStyle/>
          <a:p>
            <a:endParaRPr/>
          </a:p>
        </p:txBody>
      </p:sp>
      <p:sp>
        <p:nvSpPr>
          <p:cNvPr id="270" name="Shape 270"/>
          <p:cNvSpPr txBox="1"/>
          <p:nvPr/>
        </p:nvSpPr>
        <p:spPr>
          <a:xfrm>
            <a:off x="76201" y="120650"/>
            <a:ext cx="8686800" cy="1411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SzPct val="25000"/>
              <a:buFont typeface="Calibri"/>
              <a:buNone/>
            </a:pPr>
            <a:r>
              <a:rPr lang="en-US" sz="2800" b="1" dirty="0" err="1">
                <a:latin typeface="Calibri"/>
                <a:ea typeface="Calibri"/>
                <a:cs typeface="Calibri"/>
                <a:sym typeface="Calibri"/>
              </a:rPr>
              <a:t>总而言之，因为导线绝缘部分的磨损而造成的电路短路，导致检测器无法正常工作</a:t>
            </a:r>
            <a:endParaRPr lang="en-US" sz="2800" b="1" dirty="0">
              <a:latin typeface="Calibri"/>
              <a:ea typeface="Calibri"/>
              <a:cs typeface="Calibri"/>
              <a:sym typeface="Calibri"/>
            </a:endParaRPr>
          </a:p>
        </p:txBody>
      </p:sp>
      <p:pic>
        <p:nvPicPr>
          <p:cNvPr id="271" name="Shape 271"/>
          <p:cNvPicPr preferRelativeResize="0"/>
          <p:nvPr/>
        </p:nvPicPr>
        <p:blipFill rotWithShape="1">
          <a:blip r:embed="rId4"/>
          <a:srcRect/>
          <a:stretch/>
        </p:blipFill>
        <p:spPr>
          <a:xfrm>
            <a:off x="6896100" y="6172200"/>
            <a:ext cx="2247900" cy="685799"/>
          </a:xfrm>
          <a:prstGeom prst="rect">
            <a:avLst/>
          </a:prstGeom>
          <a:noFill/>
          <a:ln>
            <a:noFill/>
          </a:ln>
        </p:spPr>
      </p:pic>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Shape 277"/>
          <p:cNvSpPr txBox="1"/>
          <p:nvPr/>
        </p:nvSpPr>
        <p:spPr>
          <a:xfrm>
            <a:off x="76200" y="6416675"/>
            <a:ext cx="2133599" cy="365099"/>
          </a:xfrm>
          <a:prstGeom prst="rect">
            <a:avLst/>
          </a:prstGeom>
          <a:noFill/>
          <a:ln>
            <a:noFill/>
          </a:ln>
        </p:spPr>
        <p:txBody>
          <a:bodyPr lIns="91425" tIns="45700" rIns="91425" bIns="45700" anchor="b" anchorCtr="0">
            <a:noAutofit/>
          </a:bodyPr>
          <a:lstStyle/>
          <a:p>
            <a:pPr marL="0" marR="0" lvl="0" indent="0" algn="l" rtl="0">
              <a:lnSpc>
                <a:spcPct val="100000"/>
              </a:lnSpc>
              <a:spcBef>
                <a:spcPts val="0"/>
              </a:spcBef>
              <a:spcAft>
                <a:spcPts val="0"/>
              </a:spcAft>
              <a:buClr>
                <a:srgbClr val="404040"/>
              </a:buClr>
              <a:buSzPct val="25000"/>
              <a:buFont typeface="Calibri"/>
              <a:buNone/>
            </a:pPr>
            <a:r>
              <a:rPr lang="en-US" sz="1400" b="1" i="0" u="none" strike="noStrike" cap="none" baseline="0">
                <a:solidFill>
                  <a:srgbClr val="404040"/>
                </a:solidFill>
                <a:latin typeface="Calibri"/>
                <a:ea typeface="Calibri"/>
                <a:cs typeface="Calibri"/>
                <a:sym typeface="Calibri"/>
              </a:rPr>
              <a:t>
*</a:t>
            </a:r>
          </a:p>
        </p:txBody>
      </p:sp>
      <p:sp>
        <p:nvSpPr>
          <p:cNvPr id="278" name="Shape 278"/>
          <p:cNvSpPr txBox="1">
            <a:spLocks noGrp="1"/>
          </p:cNvSpPr>
          <p:nvPr>
            <p:ph type="title"/>
          </p:nvPr>
        </p:nvSpPr>
        <p:spPr>
          <a:xfrm>
            <a:off x="76200" y="120650"/>
            <a:ext cx="9023400" cy="518999"/>
          </a:xfrm>
          <a:prstGeom prst="rect">
            <a:avLst/>
          </a:prstGeom>
          <a:noFill/>
          <a:ln>
            <a:noFill/>
          </a:ln>
        </p:spPr>
        <p:txBody>
          <a:bodyPr lIns="91425" tIns="45700" rIns="91425" bIns="45700" anchor="t" anchorCtr="0">
            <a:noAutofit/>
          </a:bodyPr>
          <a:lstStyle/>
          <a:p>
            <a:endParaRPr/>
          </a:p>
        </p:txBody>
      </p:sp>
      <p:sp>
        <p:nvSpPr>
          <p:cNvPr id="279" name="Shape 279"/>
          <p:cNvSpPr txBox="1">
            <a:spLocks noGrp="1"/>
          </p:cNvSpPr>
          <p:nvPr>
            <p:ph type="body" idx="1"/>
          </p:nvPr>
        </p:nvSpPr>
        <p:spPr>
          <a:xfrm>
            <a:off x="304800" y="2362200"/>
            <a:ext cx="3505200" cy="457200"/>
          </a:xfrm>
          <a:prstGeom prst="rect">
            <a:avLst/>
          </a:prstGeom>
          <a:noFill/>
          <a:ln>
            <a:noFill/>
          </a:ln>
        </p:spPr>
        <p:txBody>
          <a:bodyPr lIns="91425" tIns="45700" rIns="91425" bIns="45700" anchor="t" anchorCtr="0">
            <a:noAutofit/>
          </a:bodyPr>
          <a:lstStyle/>
          <a:p>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2"/>
        <p:cNvGrpSpPr/>
        <p:nvPr/>
      </p:nvGrpSpPr>
      <p:grpSpPr>
        <a:xfrm>
          <a:off x="0" y="0"/>
          <a:ext cx="0" cy="0"/>
          <a:chOff x="0" y="0"/>
          <a:chExt cx="0" cy="0"/>
        </a:xfrm>
      </p:grpSpPr>
      <p:sp>
        <p:nvSpPr>
          <p:cNvPr id="23" name="Shape 23"/>
          <p:cNvSpPr txBox="1"/>
          <p:nvPr/>
        </p:nvSpPr>
        <p:spPr>
          <a:xfrm>
            <a:off x="457200" y="6356350"/>
            <a:ext cx="2133599" cy="365099"/>
          </a:xfrm>
          <a:prstGeom prst="rect">
            <a:avLst/>
          </a:prstGeom>
          <a:noFill/>
          <a:ln>
            <a:noFill/>
          </a:ln>
        </p:spPr>
        <p:txBody>
          <a:bodyPr lIns="91425" tIns="45700" rIns="91425" bIns="45700" anchor="b" anchorCtr="0">
            <a:noAutofit/>
          </a:bodyPr>
          <a:lstStyle/>
          <a:p>
            <a:pPr marL="0" marR="0" lvl="0" indent="0" algn="l" rtl="0">
              <a:lnSpc>
                <a:spcPct val="100000"/>
              </a:lnSpc>
              <a:spcBef>
                <a:spcPts val="0"/>
              </a:spcBef>
              <a:spcAft>
                <a:spcPts val="0"/>
              </a:spcAft>
              <a:buSzPct val="25000"/>
              <a:buNone/>
            </a:pPr>
            <a:r>
              <a:rPr lang="en-US" sz="1400" b="1" i="0" u="none" strike="noStrike" cap="none" baseline="0">
                <a:solidFill>
                  <a:srgbClr val="404040"/>
                </a:solidFill>
                <a:latin typeface="Calibri"/>
                <a:ea typeface="Calibri"/>
                <a:cs typeface="Calibri"/>
                <a:sym typeface="Calibri"/>
              </a:rPr>
              <a:t>
</a:t>
            </a:r>
          </a:p>
        </p:txBody>
      </p:sp>
      <p:sp>
        <p:nvSpPr>
          <p:cNvPr id="24" name="Shape 24"/>
          <p:cNvSpPr txBox="1"/>
          <p:nvPr/>
        </p:nvSpPr>
        <p:spPr>
          <a:xfrm>
            <a:off x="152400" y="2895600"/>
            <a:ext cx="3352799" cy="2082899"/>
          </a:xfrm>
          <a:prstGeom prst="rect">
            <a:avLst/>
          </a:prstGeom>
          <a:noFill/>
          <a:ln>
            <a:noFill/>
          </a:ln>
        </p:spPr>
        <p:txBody>
          <a:bodyPr lIns="91425" tIns="25400" rIns="91425" bIns="25400" anchor="t" anchorCtr="0">
            <a:noAutofit/>
          </a:bodyPr>
          <a:lstStyle/>
          <a:p>
            <a:pPr marL="0" marR="0" lvl="0" indent="0" algn="l" rtl="0">
              <a:lnSpc>
                <a:spcPct val="100000"/>
              </a:lnSpc>
              <a:spcBef>
                <a:spcPts val="0"/>
              </a:spcBef>
              <a:spcAft>
                <a:spcPts val="0"/>
              </a:spcAft>
              <a:buClr>
                <a:srgbClr val="262626"/>
              </a:buClr>
              <a:buSzPct val="25000"/>
              <a:buFont typeface="Calibri"/>
              <a:buNone/>
            </a:pPr>
            <a:r>
              <a:rPr lang="en-US" sz="2000" b="1">
                <a:solidFill>
                  <a:srgbClr val="262626"/>
                </a:solidFill>
                <a:latin typeface="Calibri"/>
                <a:ea typeface="Calibri"/>
                <a:cs typeface="Calibri"/>
                <a:sym typeface="Calibri"/>
              </a:rPr>
              <a:t>姓名</a:t>
            </a:r>
          </a:p>
          <a:p>
            <a:pPr marL="0" marR="0" lvl="0" indent="0" algn="l" rtl="0">
              <a:lnSpc>
                <a:spcPct val="100000"/>
              </a:lnSpc>
              <a:spcBef>
                <a:spcPts val="0"/>
              </a:spcBef>
              <a:spcAft>
                <a:spcPts val="0"/>
              </a:spcAft>
              <a:buClr>
                <a:srgbClr val="262626"/>
              </a:buClr>
              <a:buSzPct val="25000"/>
              <a:buFont typeface="Calibri"/>
              <a:buNone/>
            </a:pPr>
            <a:r>
              <a:rPr lang="en-US" sz="2000" b="1">
                <a:solidFill>
                  <a:srgbClr val="262626"/>
                </a:solidFill>
                <a:latin typeface="Calibri"/>
                <a:ea typeface="Calibri"/>
                <a:cs typeface="Calibri"/>
                <a:sym typeface="Calibri"/>
              </a:rPr>
              <a:t>姓名</a:t>
            </a:r>
          </a:p>
          <a:p>
            <a:pPr marL="0" marR="0" lvl="0" indent="0" algn="l" rtl="0">
              <a:lnSpc>
                <a:spcPct val="100000"/>
              </a:lnSpc>
              <a:spcBef>
                <a:spcPts val="0"/>
              </a:spcBef>
              <a:spcAft>
                <a:spcPts val="0"/>
              </a:spcAft>
              <a:buClr>
                <a:srgbClr val="262626"/>
              </a:buClr>
              <a:buSzPct val="25000"/>
              <a:buFont typeface="Calibri"/>
              <a:buNone/>
            </a:pPr>
            <a:r>
              <a:rPr lang="en-US" sz="2000" b="1">
                <a:solidFill>
                  <a:srgbClr val="262626"/>
                </a:solidFill>
                <a:latin typeface="Calibri"/>
                <a:ea typeface="Calibri"/>
                <a:cs typeface="Calibri"/>
                <a:sym typeface="Calibri"/>
              </a:rPr>
              <a:t>姓名</a:t>
            </a:r>
          </a:p>
          <a:p>
            <a:pPr marL="0" marR="0" lvl="0" indent="0" algn="l" rtl="0">
              <a:lnSpc>
                <a:spcPct val="100000"/>
              </a:lnSpc>
              <a:spcBef>
                <a:spcPts val="900"/>
              </a:spcBef>
              <a:spcAft>
                <a:spcPts val="0"/>
              </a:spcAft>
              <a:buClr>
                <a:srgbClr val="262626"/>
              </a:buClr>
              <a:buSzPct val="25000"/>
              <a:buFont typeface="Calibri"/>
              <a:buNone/>
            </a:pPr>
            <a:r>
              <a:rPr lang="en-US" sz="1800" b="1">
                <a:solidFill>
                  <a:srgbClr val="262626"/>
                </a:solidFill>
                <a:latin typeface="Calibri"/>
                <a:ea typeface="Calibri"/>
                <a:cs typeface="Calibri"/>
                <a:sym typeface="Calibri"/>
              </a:rPr>
              <a:t>专业</a:t>
            </a:r>
          </a:p>
          <a:p>
            <a:pPr marL="0" marR="0" lvl="0" indent="0" algn="l" rtl="0">
              <a:lnSpc>
                <a:spcPct val="100000"/>
              </a:lnSpc>
              <a:spcBef>
                <a:spcPts val="0"/>
              </a:spcBef>
              <a:spcAft>
                <a:spcPts val="0"/>
              </a:spcAft>
              <a:buClr>
                <a:srgbClr val="262626"/>
              </a:buClr>
              <a:buSzPct val="25000"/>
              <a:buFont typeface="Calibri"/>
              <a:buNone/>
            </a:pPr>
            <a:r>
              <a:rPr lang="en-US" sz="1800" b="1">
                <a:solidFill>
                  <a:srgbClr val="262626"/>
                </a:solidFill>
                <a:latin typeface="Calibri"/>
                <a:ea typeface="Calibri"/>
                <a:cs typeface="Calibri"/>
                <a:sym typeface="Calibri"/>
              </a:rPr>
              <a:t>组织/学院</a:t>
            </a:r>
          </a:p>
          <a:p>
            <a:pPr marL="0" marR="0" lvl="0" indent="0" algn="l" rtl="0">
              <a:lnSpc>
                <a:spcPct val="100000"/>
              </a:lnSpc>
              <a:spcBef>
                <a:spcPts val="900"/>
              </a:spcBef>
              <a:spcAft>
                <a:spcPts val="0"/>
              </a:spcAft>
              <a:buClr>
                <a:srgbClr val="262626"/>
              </a:buClr>
              <a:buSzPct val="25000"/>
              <a:buFont typeface="Calibri"/>
              <a:buNone/>
            </a:pPr>
            <a:r>
              <a:rPr lang="en-US" sz="1800" b="1">
                <a:solidFill>
                  <a:srgbClr val="262626"/>
                </a:solidFill>
                <a:latin typeface="Calibri"/>
                <a:ea typeface="Calibri"/>
                <a:cs typeface="Calibri"/>
                <a:sym typeface="Calibri"/>
              </a:rPr>
              <a:t>日期</a:t>
            </a:r>
          </a:p>
        </p:txBody>
      </p:sp>
      <p:sp>
        <p:nvSpPr>
          <p:cNvPr id="25" name="Shape 25"/>
          <p:cNvSpPr txBox="1"/>
          <p:nvPr/>
        </p:nvSpPr>
        <p:spPr>
          <a:xfrm>
            <a:off x="3733800" y="1781175"/>
            <a:ext cx="5181600" cy="3997199"/>
          </a:xfrm>
          <a:prstGeom prst="rect">
            <a:avLst/>
          </a:prstGeom>
          <a:solidFill>
            <a:srgbClr val="262626"/>
          </a:solidFill>
          <a:ln w="9525" cap="rnd">
            <a:solidFill>
              <a:srgbClr val="000000"/>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SzPct val="25000"/>
              <a:buNone/>
            </a:pPr>
            <a:r>
              <a:rPr lang="en-US" sz="2400" b="0" i="0" u="none" strike="noStrike" cap="none" baseline="0" dirty="0">
                <a:solidFill>
                  <a:srgbClr val="EAEAEA"/>
                </a:solidFill>
                <a:latin typeface="Calibri"/>
                <a:ea typeface="Calibri"/>
                <a:cs typeface="Calibri"/>
                <a:sym typeface="Calibri"/>
              </a:rPr>
              <a:t>
</a:t>
            </a:r>
          </a:p>
          <a:p>
            <a:endParaRPr lang="en-US" sz="2400" b="0" i="0" u="none" strike="noStrike" cap="none" baseline="0" dirty="0">
              <a:solidFill>
                <a:srgbClr val="EAEAEA"/>
              </a:solidFill>
              <a:latin typeface="Calibri"/>
              <a:ea typeface="Calibri"/>
              <a:cs typeface="Calibri"/>
              <a:sym typeface="Calibri"/>
            </a:endParaRPr>
          </a:p>
          <a:p>
            <a:endParaRPr lang="en-US" sz="2400" b="0" i="0" u="none" strike="noStrike" cap="none" baseline="0" dirty="0">
              <a:solidFill>
                <a:srgbClr val="EAEAEA"/>
              </a:solidFill>
              <a:latin typeface="Calibri"/>
              <a:ea typeface="Calibri"/>
              <a:cs typeface="Calibri"/>
              <a:sym typeface="Calibri"/>
            </a:endParaRPr>
          </a:p>
          <a:p>
            <a:pPr lvl="0">
              <a:buClr>
                <a:srgbClr val="EAEAEA"/>
              </a:buClr>
              <a:buSzPct val="25000"/>
            </a:pPr>
            <a:r>
              <a:rPr lang="en-US" sz="2000" b="1" dirty="0" err="1">
                <a:solidFill>
                  <a:srgbClr val="EAEAEA"/>
                </a:solidFill>
                <a:latin typeface="Calibri"/>
                <a:ea typeface="Calibri"/>
                <a:cs typeface="Calibri"/>
                <a:sym typeface="Calibri"/>
              </a:rPr>
              <a:t>此处用图片，表格，</a:t>
            </a:r>
            <a:r>
              <a:rPr lang="en-US" sz="2000" b="1" dirty="0" err="1">
                <a:solidFill>
                  <a:srgbClr val="EAEAEA"/>
                </a:solidFill>
                <a:latin typeface="Calibri"/>
                <a:ea typeface="Calibri"/>
                <a:cs typeface="Calibri"/>
                <a:sym typeface="Calibri"/>
              </a:rPr>
              <a:t>或演示动画代替</a:t>
            </a:r>
            <a:r>
              <a:rPr lang="en-US" sz="2000" b="1" dirty="0" err="1">
                <a:solidFill>
                  <a:srgbClr val="EAEAEA"/>
                </a:solidFill>
                <a:latin typeface="Calibri"/>
                <a:ea typeface="Calibri"/>
                <a:cs typeface="Calibri"/>
                <a:sym typeface="Calibri"/>
              </a:rPr>
              <a:t>，目的是说明，解释，和支持标题句的内容</a:t>
            </a:r>
            <a:endParaRPr lang="en-US" sz="2000" b="1" dirty="0">
              <a:solidFill>
                <a:srgbClr val="EAEAEA"/>
              </a:solidFill>
              <a:latin typeface="Calibri"/>
              <a:ea typeface="Calibri"/>
              <a:cs typeface="Calibri"/>
              <a:sym typeface="Calibri"/>
            </a:endParaRPr>
          </a:p>
          <a:p>
            <a:endParaRPr lang="en-US" sz="2000" b="1" dirty="0">
              <a:solidFill>
                <a:srgbClr val="EAEAEA"/>
              </a:solidFill>
              <a:latin typeface="Calibri"/>
              <a:ea typeface="Calibri"/>
              <a:cs typeface="Calibri"/>
              <a:sym typeface="Calibri"/>
            </a:endParaRPr>
          </a:p>
          <a:p>
            <a:endParaRPr lang="en-US" sz="2000" b="1" dirty="0">
              <a:solidFill>
                <a:srgbClr val="EAEAEA"/>
              </a:solidFill>
              <a:latin typeface="Calibri"/>
              <a:ea typeface="Calibri"/>
              <a:cs typeface="Calibri"/>
              <a:sym typeface="Calibri"/>
            </a:endParaRPr>
          </a:p>
          <a:p>
            <a:endParaRPr lang="en-US" sz="2000" b="1" dirty="0">
              <a:solidFill>
                <a:srgbClr val="EAEAEA"/>
              </a:solidFill>
              <a:latin typeface="Calibri"/>
              <a:ea typeface="Calibri"/>
              <a:cs typeface="Calibri"/>
              <a:sym typeface="Calibri"/>
            </a:endParaRPr>
          </a:p>
          <a:p>
            <a:endParaRPr lang="en-US" sz="2000" b="1" dirty="0">
              <a:solidFill>
                <a:srgbClr val="EAEAEA"/>
              </a:solidFill>
              <a:latin typeface="Calibri"/>
              <a:ea typeface="Calibri"/>
              <a:cs typeface="Calibri"/>
              <a:sym typeface="Calibri"/>
            </a:endParaRPr>
          </a:p>
          <a:p>
            <a:endParaRPr lang="en-US" sz="2000" b="1" dirty="0">
              <a:solidFill>
                <a:srgbClr val="EAEAEA"/>
              </a:solidFill>
              <a:latin typeface="Calibri"/>
              <a:ea typeface="Calibri"/>
              <a:cs typeface="Calibri"/>
              <a:sym typeface="Calibri"/>
            </a:endParaRPr>
          </a:p>
        </p:txBody>
      </p:sp>
      <p:sp>
        <p:nvSpPr>
          <p:cNvPr id="26" name="Shape 26"/>
          <p:cNvSpPr txBox="1"/>
          <p:nvPr/>
        </p:nvSpPr>
        <p:spPr>
          <a:xfrm>
            <a:off x="152400" y="6265862"/>
            <a:ext cx="1025400" cy="466799"/>
          </a:xfrm>
          <a:prstGeom prst="rect">
            <a:avLst/>
          </a:prstGeom>
          <a:solidFill>
            <a:srgbClr val="262626"/>
          </a:solidFill>
          <a:ln w="9525" cap="rnd">
            <a:solidFill>
              <a:srgbClr val="000000"/>
            </a:solidFill>
            <a:prstDash val="solid"/>
            <a:miter/>
            <a:headEnd type="none" w="med" len="med"/>
            <a:tailEnd type="none" w="med" len="med"/>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Calibri"/>
              <a:buNone/>
            </a:pPr>
            <a:r>
              <a:rPr lang="en-US" sz="1200">
                <a:solidFill>
                  <a:schemeClr val="lt1"/>
                </a:solidFill>
                <a:latin typeface="Calibri"/>
                <a:ea typeface="Calibri"/>
                <a:cs typeface="Calibri"/>
                <a:sym typeface="Calibri"/>
              </a:rPr>
              <a:t>此处用标示替换</a:t>
            </a:r>
          </a:p>
        </p:txBody>
      </p:sp>
      <p:sp>
        <p:nvSpPr>
          <p:cNvPr id="27" name="Shape 27"/>
          <p:cNvSpPr txBox="1"/>
          <p:nvPr/>
        </p:nvSpPr>
        <p:spPr>
          <a:xfrm>
            <a:off x="76200" y="76200"/>
            <a:ext cx="8839199" cy="12002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SzPct val="25000"/>
              <a:buFont typeface="Calibri"/>
              <a:buNone/>
            </a:pPr>
            <a:r>
              <a:rPr lang="en-US" sz="3600" b="1">
                <a:latin typeface="Calibri"/>
                <a:ea typeface="Calibri"/>
                <a:cs typeface="Calibri"/>
                <a:sym typeface="Calibri"/>
              </a:rPr>
              <a:t>如果含有英文单词，需要将首字母大写。标题使用36号大小，加粗，字体为</a:t>
            </a:r>
            <a:r>
              <a:rPr lang="en-US" sz="3600" b="1" i="0" u="none" strike="noStrike" cap="none" baseline="0">
                <a:solidFill>
                  <a:srgbClr val="000000"/>
                </a:solidFill>
                <a:latin typeface="Calibri"/>
                <a:ea typeface="Calibri"/>
                <a:cs typeface="Calibri"/>
                <a:sym typeface="Calibri"/>
              </a:rPr>
              <a:t>Calibri</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2"/>
        <p:cNvGrpSpPr/>
        <p:nvPr/>
      </p:nvGrpSpPr>
      <p:grpSpPr>
        <a:xfrm>
          <a:off x="0" y="0"/>
          <a:ext cx="0" cy="0"/>
          <a:chOff x="0" y="0"/>
          <a:chExt cx="0" cy="0"/>
        </a:xfrm>
      </p:grpSpPr>
      <p:sp>
        <p:nvSpPr>
          <p:cNvPr id="33" name="Shape 33"/>
          <p:cNvSpPr txBox="1"/>
          <p:nvPr/>
        </p:nvSpPr>
        <p:spPr>
          <a:xfrm>
            <a:off x="106361" y="2514600"/>
            <a:ext cx="3563936" cy="2324099"/>
          </a:xfrm>
          <a:prstGeom prst="rect">
            <a:avLst/>
          </a:prstGeom>
          <a:noFill/>
          <a:ln>
            <a:noFill/>
          </a:ln>
        </p:spPr>
        <p:txBody>
          <a:bodyPr lIns="91425" tIns="45700" rIns="91425" bIns="45700" anchor="t" anchorCtr="0">
            <a:noAutofit/>
          </a:bodyPr>
          <a:lstStyle/>
          <a:p>
            <a:pPr marL="225425" marR="0" lvl="0" indent="-225425" algn="l" rtl="0">
              <a:lnSpc>
                <a:spcPct val="100000"/>
              </a:lnSpc>
              <a:spcBef>
                <a:spcPts val="0"/>
              </a:spcBef>
              <a:spcAft>
                <a:spcPts val="0"/>
              </a:spcAft>
              <a:buClr>
                <a:srgbClr val="262626"/>
              </a:buClr>
              <a:buSzPct val="25000"/>
              <a:buFont typeface="Calibri"/>
              <a:buNone/>
            </a:pPr>
            <a:r>
              <a:rPr lang="en-US" sz="2000" b="1" i="0" u="none" strike="noStrike" cap="none" baseline="0">
                <a:solidFill>
                  <a:srgbClr val="262626"/>
                </a:solidFill>
                <a:latin typeface="Calibri"/>
                <a:ea typeface="Calibri"/>
                <a:cs typeface="Calibri"/>
                <a:sym typeface="Calibri"/>
              </a:rPr>
              <a:t>Katrine Aspmo</a:t>
            </a:r>
          </a:p>
          <a:p>
            <a:pPr marL="225425" marR="0" lvl="0" indent="-225425" algn="l" rtl="0">
              <a:lnSpc>
                <a:spcPct val="100000"/>
              </a:lnSpc>
              <a:spcBef>
                <a:spcPts val="0"/>
              </a:spcBef>
              <a:spcAft>
                <a:spcPts val="0"/>
              </a:spcAft>
              <a:buClr>
                <a:srgbClr val="262626"/>
              </a:buClr>
              <a:buSzPct val="25000"/>
              <a:buFont typeface="Calibri"/>
              <a:buNone/>
            </a:pPr>
            <a:r>
              <a:rPr lang="en-US" sz="2000" b="1" i="0" u="none" strike="noStrike" cap="none" baseline="0">
                <a:solidFill>
                  <a:srgbClr val="262626"/>
                </a:solidFill>
                <a:latin typeface="Calibri"/>
                <a:ea typeface="Calibri"/>
                <a:cs typeface="Calibri"/>
                <a:sym typeface="Calibri"/>
              </a:rPr>
              <a:t>Torunn Berg</a:t>
            </a:r>
          </a:p>
          <a:p>
            <a:pPr marL="225425" marR="0" lvl="0" indent="-225425" algn="l" rtl="0">
              <a:lnSpc>
                <a:spcPct val="100000"/>
              </a:lnSpc>
              <a:spcBef>
                <a:spcPts val="0"/>
              </a:spcBef>
              <a:spcAft>
                <a:spcPts val="0"/>
              </a:spcAft>
              <a:buClr>
                <a:srgbClr val="262626"/>
              </a:buClr>
              <a:buSzPct val="25000"/>
              <a:buFont typeface="Calibri"/>
              <a:buNone/>
            </a:pPr>
            <a:r>
              <a:rPr lang="en-US"/>
              <a:t>挪威气候研究所</a:t>
            </a:r>
          </a:p>
          <a:p>
            <a:endParaRPr lang="en-US"/>
          </a:p>
          <a:p>
            <a:pPr marL="225425" marR="0" lvl="0" indent="-225425" algn="l" rtl="0">
              <a:lnSpc>
                <a:spcPct val="100000"/>
              </a:lnSpc>
              <a:spcBef>
                <a:spcPts val="0"/>
              </a:spcBef>
              <a:spcAft>
                <a:spcPts val="0"/>
              </a:spcAft>
              <a:buClr>
                <a:srgbClr val="262626"/>
              </a:buClr>
              <a:buSzPct val="25000"/>
              <a:buFont typeface="Calibri"/>
              <a:buNone/>
            </a:pPr>
            <a:r>
              <a:rPr lang="en-US" sz="2000" b="1" i="0" u="none" strike="noStrike" cap="none" baseline="0">
                <a:solidFill>
                  <a:srgbClr val="262626"/>
                </a:solidFill>
                <a:latin typeface="Calibri"/>
                <a:ea typeface="Calibri"/>
                <a:cs typeface="Calibri"/>
                <a:sym typeface="Calibri"/>
              </a:rPr>
              <a:t>Grethe Wibetoe</a:t>
            </a:r>
          </a:p>
          <a:p>
            <a:pPr marL="225425" marR="0" lvl="0" indent="-225425" algn="l" rtl="0">
              <a:lnSpc>
                <a:spcPct val="100000"/>
              </a:lnSpc>
              <a:spcBef>
                <a:spcPts val="0"/>
              </a:spcBef>
              <a:spcAft>
                <a:spcPts val="0"/>
              </a:spcAft>
              <a:buClr>
                <a:srgbClr val="262626"/>
              </a:buClr>
              <a:buSzPct val="25000"/>
              <a:buFont typeface="Calibri"/>
              <a:buNone/>
            </a:pPr>
            <a:r>
              <a:rPr lang="en-US"/>
              <a:t>奥斯陆大学，化学学院</a:t>
            </a:r>
          </a:p>
          <a:p>
            <a:endParaRPr lang="en-US"/>
          </a:p>
          <a:p>
            <a:pPr marL="225425" marR="0" lvl="0" indent="-225425" algn="l" rtl="0">
              <a:lnSpc>
                <a:spcPct val="100000"/>
              </a:lnSpc>
              <a:spcBef>
                <a:spcPts val="0"/>
              </a:spcBef>
              <a:spcAft>
                <a:spcPts val="0"/>
              </a:spcAft>
              <a:buClr>
                <a:srgbClr val="262626"/>
              </a:buClr>
              <a:buSzPct val="25000"/>
              <a:buFont typeface="Calibri"/>
              <a:buNone/>
            </a:pPr>
            <a:r>
              <a:rPr lang="en-US" sz="1600" b="1">
                <a:solidFill>
                  <a:srgbClr val="262626"/>
                </a:solidFill>
                <a:latin typeface="Calibri"/>
                <a:ea typeface="Calibri"/>
                <a:cs typeface="Calibri"/>
                <a:sym typeface="Calibri"/>
              </a:rPr>
              <a:t>6/26/</a:t>
            </a:r>
            <a:r>
              <a:rPr lang="en-US" sz="1600" b="1" i="0" u="none" strike="noStrike" cap="none" baseline="0">
                <a:solidFill>
                  <a:srgbClr val="262626"/>
                </a:solidFill>
                <a:latin typeface="Calibri"/>
                <a:ea typeface="Calibri"/>
                <a:cs typeface="Calibri"/>
                <a:sym typeface="Calibri"/>
              </a:rPr>
              <a:t>2004</a:t>
            </a:r>
          </a:p>
        </p:txBody>
      </p:sp>
      <p:pic>
        <p:nvPicPr>
          <p:cNvPr id="34" name="Shape 34"/>
          <p:cNvPicPr preferRelativeResize="0"/>
          <p:nvPr/>
        </p:nvPicPr>
        <p:blipFill rotWithShape="1">
          <a:blip r:embed="rId3"/>
          <a:srcRect/>
          <a:stretch/>
        </p:blipFill>
        <p:spPr>
          <a:xfrm>
            <a:off x="179386" y="5949950"/>
            <a:ext cx="642936" cy="811212"/>
          </a:xfrm>
          <a:prstGeom prst="rect">
            <a:avLst/>
          </a:prstGeom>
          <a:noFill/>
          <a:ln>
            <a:noFill/>
          </a:ln>
        </p:spPr>
      </p:pic>
      <p:pic>
        <p:nvPicPr>
          <p:cNvPr id="35" name="Shape 35"/>
          <p:cNvPicPr preferRelativeResize="0"/>
          <p:nvPr/>
        </p:nvPicPr>
        <p:blipFill rotWithShape="1">
          <a:blip r:embed="rId4"/>
          <a:srcRect l="13934" t="16127" r="17612" b="12577"/>
          <a:stretch/>
        </p:blipFill>
        <p:spPr>
          <a:xfrm>
            <a:off x="946150" y="5938837"/>
            <a:ext cx="792162" cy="800099"/>
          </a:xfrm>
          <a:prstGeom prst="rect">
            <a:avLst/>
          </a:prstGeom>
          <a:noFill/>
          <a:ln>
            <a:noFill/>
          </a:ln>
        </p:spPr>
      </p:pic>
      <p:sp>
        <p:nvSpPr>
          <p:cNvPr id="36" name="Shape 36"/>
          <p:cNvSpPr txBox="1"/>
          <p:nvPr/>
        </p:nvSpPr>
        <p:spPr>
          <a:xfrm>
            <a:off x="50800" y="49200"/>
            <a:ext cx="7905600" cy="11906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SzPct val="25000"/>
              <a:buFont typeface="Calibri"/>
              <a:buNone/>
            </a:pPr>
            <a:r>
              <a:rPr lang="en-US" sz="3600" b="1" dirty="0" err="1">
                <a:latin typeface="Calibri"/>
                <a:ea typeface="Calibri"/>
                <a:cs typeface="Calibri"/>
                <a:sym typeface="Calibri"/>
              </a:rPr>
              <a:t>北极极地地区春季期间，</a:t>
            </a:r>
            <a:r>
              <a:rPr lang="en-US" sz="3600" b="1" dirty="0" err="1" smtClean="0">
                <a:latin typeface="Calibri"/>
                <a:ea typeface="Calibri"/>
                <a:cs typeface="Calibri"/>
                <a:sym typeface="Calibri"/>
              </a:rPr>
              <a:t>大气中汞的消耗问题</a:t>
            </a:r>
            <a:r>
              <a:rPr lang="zh-CN" altLang="en-US" sz="3600" b="1" dirty="0" smtClean="0">
                <a:latin typeface="Calibri"/>
                <a:ea typeface="Calibri"/>
                <a:cs typeface="Calibri"/>
                <a:sym typeface="Calibri"/>
              </a:rPr>
              <a:t>的研究</a:t>
            </a:r>
            <a:endParaRPr lang="en-US" altLang="zh-CN" sz="3600" b="1" dirty="0" smtClean="0">
              <a:latin typeface="Calibri"/>
              <a:ea typeface="Calibri"/>
              <a:cs typeface="Calibri"/>
              <a:sym typeface="Calibri"/>
            </a:endParaRPr>
          </a:p>
        </p:txBody>
      </p:sp>
      <p:pic>
        <p:nvPicPr>
          <p:cNvPr id="37" name="Shape 37"/>
          <p:cNvPicPr preferRelativeResize="0"/>
          <p:nvPr/>
        </p:nvPicPr>
        <p:blipFill rotWithShape="1">
          <a:blip r:embed="rId5"/>
          <a:srcRect/>
          <a:stretch/>
        </p:blipFill>
        <p:spPr>
          <a:xfrm>
            <a:off x="3670300" y="1762125"/>
            <a:ext cx="5321299" cy="4187824"/>
          </a:xfrm>
          <a:prstGeom prst="rect">
            <a:avLst/>
          </a:prstGeom>
          <a:noFill/>
          <a:ln>
            <a:noFill/>
          </a:ln>
        </p:spPr>
      </p:pic>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2"/>
        <p:cNvGrpSpPr/>
        <p:nvPr/>
      </p:nvGrpSpPr>
      <p:grpSpPr>
        <a:xfrm>
          <a:off x="0" y="0"/>
          <a:ext cx="0" cy="0"/>
          <a:chOff x="0" y="0"/>
          <a:chExt cx="0" cy="0"/>
        </a:xfrm>
      </p:grpSpPr>
      <p:sp>
        <p:nvSpPr>
          <p:cNvPr id="43" name="Shape 43"/>
          <p:cNvSpPr txBox="1"/>
          <p:nvPr/>
        </p:nvSpPr>
        <p:spPr>
          <a:xfrm>
            <a:off x="76200" y="6356350"/>
            <a:ext cx="2133599" cy="365125"/>
          </a:xfrm>
          <a:prstGeom prst="rect">
            <a:avLst/>
          </a:prstGeom>
          <a:noFill/>
          <a:ln>
            <a:noFill/>
          </a:ln>
        </p:spPr>
        <p:txBody>
          <a:bodyPr lIns="91425" tIns="45700" rIns="91425" bIns="45700" anchor="b" anchorCtr="0">
            <a:noAutofit/>
          </a:bodyPr>
          <a:lstStyle/>
          <a:p>
            <a:pPr marL="0" marR="0" lvl="0" indent="0" algn="l" rtl="0">
              <a:lnSpc>
                <a:spcPct val="100000"/>
              </a:lnSpc>
              <a:spcBef>
                <a:spcPts val="0"/>
              </a:spcBef>
              <a:spcAft>
                <a:spcPts val="0"/>
              </a:spcAft>
              <a:buClr>
                <a:srgbClr val="404040"/>
              </a:buClr>
              <a:buSzPct val="25000"/>
              <a:buFont typeface="Calibri"/>
              <a:buNone/>
            </a:pPr>
            <a:r>
              <a:rPr lang="en-US" sz="1400" b="1" i="0" u="none" strike="noStrike" cap="none" baseline="0">
                <a:solidFill>
                  <a:srgbClr val="404040"/>
                </a:solidFill>
                <a:latin typeface="Calibri"/>
                <a:ea typeface="Calibri"/>
                <a:cs typeface="Calibri"/>
                <a:sym typeface="Calibri"/>
              </a:rPr>
              <a:t>
*</a:t>
            </a:r>
          </a:p>
        </p:txBody>
      </p:sp>
      <p:sp>
        <p:nvSpPr>
          <p:cNvPr id="44" name="Shape 44"/>
          <p:cNvSpPr txBox="1">
            <a:spLocks noGrp="1"/>
          </p:cNvSpPr>
          <p:nvPr>
            <p:ph type="title"/>
          </p:nvPr>
        </p:nvSpPr>
        <p:spPr>
          <a:xfrm>
            <a:off x="76200" y="120650"/>
            <a:ext cx="9023350" cy="519112"/>
          </a:xfrm>
          <a:prstGeom prst="rect">
            <a:avLst/>
          </a:prstGeom>
          <a:noFill/>
          <a:ln>
            <a:noFill/>
          </a:ln>
        </p:spPr>
        <p:txBody>
          <a:bodyPr lIns="91425" tIns="45700" rIns="91425" bIns="45700" anchor="t" anchorCtr="0">
            <a:noAutofit/>
          </a:bodyPr>
          <a:lstStyle/>
          <a:p>
            <a:endParaRPr/>
          </a:p>
        </p:txBody>
      </p:sp>
      <p:sp>
        <p:nvSpPr>
          <p:cNvPr id="45" name="Shape 45"/>
          <p:cNvSpPr txBox="1">
            <a:spLocks noGrp="1"/>
          </p:cNvSpPr>
          <p:nvPr>
            <p:ph type="body" idx="1"/>
          </p:nvPr>
        </p:nvSpPr>
        <p:spPr>
          <a:xfrm>
            <a:off x="304800" y="2362200"/>
            <a:ext cx="3505200" cy="457200"/>
          </a:xfrm>
          <a:prstGeom prst="rect">
            <a:avLst/>
          </a:prstGeom>
          <a:noFill/>
          <a:ln>
            <a:noFill/>
          </a:ln>
        </p:spPr>
        <p:txBody>
          <a:bodyPr lIns="91425" tIns="45700" rIns="91425" bIns="45700" anchor="t" anchorCtr="0">
            <a:noAutofit/>
          </a:bodyPr>
          <a:lstStyle/>
          <a:p>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sp>
        <p:nvSpPr>
          <p:cNvPr id="51" name="Shape 51"/>
          <p:cNvSpPr txBox="1"/>
          <p:nvPr/>
        </p:nvSpPr>
        <p:spPr>
          <a:xfrm>
            <a:off x="76200" y="6416675"/>
            <a:ext cx="2133599" cy="365125"/>
          </a:xfrm>
          <a:prstGeom prst="rect">
            <a:avLst/>
          </a:prstGeom>
          <a:noFill/>
          <a:ln>
            <a:noFill/>
          </a:ln>
        </p:spPr>
        <p:txBody>
          <a:bodyPr lIns="91425" tIns="45700" rIns="91425" bIns="45700" anchor="b" anchorCtr="0">
            <a:noAutofit/>
          </a:bodyPr>
          <a:lstStyle/>
          <a:p>
            <a:pPr marL="0" marR="0" lvl="0" indent="0" algn="l" rtl="0">
              <a:lnSpc>
                <a:spcPct val="100000"/>
              </a:lnSpc>
              <a:spcBef>
                <a:spcPts val="0"/>
              </a:spcBef>
              <a:spcAft>
                <a:spcPts val="0"/>
              </a:spcAft>
              <a:buClr>
                <a:srgbClr val="404040"/>
              </a:buClr>
              <a:buSzPct val="25000"/>
              <a:buFont typeface="Calibri"/>
              <a:buNone/>
            </a:pPr>
            <a:r>
              <a:rPr lang="en-US" sz="1400" b="1" i="0" u="none" strike="noStrike" cap="none" baseline="0">
                <a:solidFill>
                  <a:srgbClr val="404040"/>
                </a:solidFill>
                <a:latin typeface="Calibri"/>
                <a:ea typeface="Calibri"/>
                <a:cs typeface="Calibri"/>
                <a:sym typeface="Calibri"/>
              </a:rPr>
              <a:t>
*</a:t>
            </a:r>
          </a:p>
        </p:txBody>
      </p:sp>
      <p:sp>
        <p:nvSpPr>
          <p:cNvPr id="52" name="Shape 52"/>
          <p:cNvSpPr txBox="1"/>
          <p:nvPr/>
        </p:nvSpPr>
        <p:spPr>
          <a:xfrm>
            <a:off x="3074986" y="1893886"/>
            <a:ext cx="1192211" cy="420687"/>
          </a:xfrm>
          <a:prstGeom prst="rect">
            <a:avLst/>
          </a:prstGeom>
          <a:noFill/>
          <a:ln>
            <a:noFill/>
          </a:ln>
        </p:spPr>
        <p:txBody>
          <a:bodyPr lIns="63500" tIns="25400" rIns="63500" bIns="25400" anchor="t" anchorCtr="0">
            <a:noAutofit/>
          </a:bodyPr>
          <a:lstStyle/>
          <a:p>
            <a:pPr marL="0" marR="0" lvl="0" indent="0" algn="l" rtl="0">
              <a:lnSpc>
                <a:spcPct val="100000"/>
              </a:lnSpc>
              <a:spcBef>
                <a:spcPts val="0"/>
              </a:spcBef>
              <a:spcAft>
                <a:spcPts val="0"/>
              </a:spcAft>
              <a:buClr>
                <a:srgbClr val="262626"/>
              </a:buClr>
              <a:buSzPct val="25000"/>
              <a:buFont typeface="Calibri"/>
              <a:buNone/>
            </a:pPr>
            <a:r>
              <a:rPr lang="en-US" sz="2400" b="1">
                <a:solidFill>
                  <a:srgbClr val="262626"/>
                </a:solidFill>
                <a:latin typeface="Calibri"/>
                <a:ea typeface="Calibri"/>
                <a:cs typeface="Calibri"/>
                <a:sym typeface="Calibri"/>
              </a:rPr>
              <a:t>主题一</a:t>
            </a:r>
          </a:p>
        </p:txBody>
      </p:sp>
      <p:sp>
        <p:nvSpPr>
          <p:cNvPr id="53" name="Shape 53"/>
          <p:cNvSpPr txBox="1"/>
          <p:nvPr/>
        </p:nvSpPr>
        <p:spPr>
          <a:xfrm>
            <a:off x="228600" y="1639886"/>
            <a:ext cx="2666999" cy="954086"/>
          </a:xfrm>
          <a:prstGeom prst="rect">
            <a:avLst/>
          </a:prstGeom>
          <a:solidFill>
            <a:srgbClr val="262626"/>
          </a:solidFill>
          <a:ln w="9525" cap="rnd">
            <a:solidFill>
              <a:srgbClr val="000000"/>
            </a:solidFill>
            <a:prstDash val="solid"/>
            <a:miter/>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rgbClr val="EAEAEA"/>
              </a:buClr>
              <a:buSzPct val="25000"/>
              <a:buFont typeface="Calibri"/>
              <a:buNone/>
            </a:pPr>
            <a:r>
              <a:rPr lang="en-US" sz="2800">
                <a:solidFill>
                  <a:srgbClr val="EAEAEA"/>
                </a:solidFill>
                <a:latin typeface="Calibri"/>
                <a:ea typeface="Calibri"/>
                <a:cs typeface="Calibri"/>
                <a:sym typeface="Calibri"/>
              </a:rPr>
              <a:t>介绍第一个主题的图片</a:t>
            </a:r>
          </a:p>
        </p:txBody>
      </p:sp>
      <p:sp>
        <p:nvSpPr>
          <p:cNvPr id="54" name="Shape 54"/>
          <p:cNvSpPr txBox="1"/>
          <p:nvPr/>
        </p:nvSpPr>
        <p:spPr>
          <a:xfrm>
            <a:off x="4713287" y="3827462"/>
            <a:ext cx="1192211" cy="420687"/>
          </a:xfrm>
          <a:prstGeom prst="rect">
            <a:avLst/>
          </a:prstGeom>
          <a:noFill/>
          <a:ln>
            <a:noFill/>
          </a:ln>
        </p:spPr>
        <p:txBody>
          <a:bodyPr lIns="63500" tIns="25400" rIns="63500" bIns="25400" anchor="t" anchorCtr="0">
            <a:noAutofit/>
          </a:bodyPr>
          <a:lstStyle/>
          <a:p>
            <a:pPr marL="0" marR="0" lvl="0" indent="0" algn="l" rtl="0">
              <a:lnSpc>
                <a:spcPct val="100000"/>
              </a:lnSpc>
              <a:spcBef>
                <a:spcPts val="0"/>
              </a:spcBef>
              <a:spcAft>
                <a:spcPts val="0"/>
              </a:spcAft>
              <a:buClr>
                <a:srgbClr val="262626"/>
              </a:buClr>
              <a:buSzPct val="25000"/>
              <a:buFont typeface="Calibri"/>
              <a:buNone/>
            </a:pPr>
            <a:r>
              <a:rPr lang="en-US" sz="2400" b="1">
                <a:solidFill>
                  <a:srgbClr val="262626"/>
                </a:solidFill>
                <a:latin typeface="Calibri"/>
                <a:ea typeface="Calibri"/>
                <a:cs typeface="Calibri"/>
                <a:sym typeface="Calibri"/>
              </a:rPr>
              <a:t>主题二</a:t>
            </a:r>
          </a:p>
        </p:txBody>
      </p:sp>
      <p:sp>
        <p:nvSpPr>
          <p:cNvPr id="55" name="Shape 55"/>
          <p:cNvSpPr txBox="1"/>
          <p:nvPr/>
        </p:nvSpPr>
        <p:spPr>
          <a:xfrm>
            <a:off x="1665286" y="3573462"/>
            <a:ext cx="2666999" cy="954086"/>
          </a:xfrm>
          <a:prstGeom prst="rect">
            <a:avLst/>
          </a:prstGeom>
          <a:solidFill>
            <a:srgbClr val="262626"/>
          </a:solidFill>
          <a:ln w="9525" cap="rnd">
            <a:solidFill>
              <a:srgbClr val="000000"/>
            </a:solidFill>
            <a:prstDash val="solid"/>
            <a:miter/>
            <a:headEnd type="none" w="med" len="med"/>
            <a:tailEnd type="none" w="med" len="med"/>
          </a:ln>
        </p:spPr>
        <p:txBody>
          <a:bodyPr lIns="91425" tIns="45700" rIns="91425" bIns="45700" anchor="ctr" anchorCtr="0">
            <a:noAutofit/>
          </a:bodyPr>
          <a:lstStyle/>
          <a:p>
            <a:pPr lvl="0" algn="ctr" rtl="0">
              <a:buClr>
                <a:srgbClr val="EAEAEA"/>
              </a:buClr>
              <a:buSzPct val="25000"/>
              <a:buFont typeface="Calibri"/>
              <a:buNone/>
            </a:pPr>
            <a:r>
              <a:rPr lang="en-US" sz="2800">
                <a:solidFill>
                  <a:srgbClr val="EAEAEA"/>
                </a:solidFill>
                <a:latin typeface="Calibri"/>
                <a:ea typeface="Calibri"/>
                <a:cs typeface="Calibri"/>
                <a:sym typeface="Calibri"/>
              </a:rPr>
              <a:t>介绍第二个主题的图片</a:t>
            </a:r>
          </a:p>
        </p:txBody>
      </p:sp>
      <p:sp>
        <p:nvSpPr>
          <p:cNvPr id="56" name="Shape 56"/>
          <p:cNvSpPr txBox="1"/>
          <p:nvPr/>
        </p:nvSpPr>
        <p:spPr>
          <a:xfrm>
            <a:off x="6275387" y="5772150"/>
            <a:ext cx="1192211" cy="420687"/>
          </a:xfrm>
          <a:prstGeom prst="rect">
            <a:avLst/>
          </a:prstGeom>
          <a:noFill/>
          <a:ln>
            <a:noFill/>
          </a:ln>
        </p:spPr>
        <p:txBody>
          <a:bodyPr lIns="63500" tIns="25400" rIns="63500" bIns="25400" anchor="t" anchorCtr="0">
            <a:noAutofit/>
          </a:bodyPr>
          <a:lstStyle/>
          <a:p>
            <a:pPr marL="0" marR="0" lvl="0" indent="0" algn="l" rtl="0">
              <a:lnSpc>
                <a:spcPct val="100000"/>
              </a:lnSpc>
              <a:spcBef>
                <a:spcPts val="0"/>
              </a:spcBef>
              <a:spcAft>
                <a:spcPts val="0"/>
              </a:spcAft>
              <a:buClr>
                <a:srgbClr val="262626"/>
              </a:buClr>
              <a:buSzPct val="25000"/>
              <a:buFont typeface="Calibri"/>
              <a:buNone/>
            </a:pPr>
            <a:r>
              <a:rPr lang="en-US" sz="2400" b="1">
                <a:solidFill>
                  <a:srgbClr val="262626"/>
                </a:solidFill>
                <a:latin typeface="Calibri"/>
                <a:ea typeface="Calibri"/>
                <a:cs typeface="Calibri"/>
                <a:sym typeface="Calibri"/>
              </a:rPr>
              <a:t>主题三</a:t>
            </a:r>
          </a:p>
        </p:txBody>
      </p:sp>
      <p:sp>
        <p:nvSpPr>
          <p:cNvPr id="57" name="Shape 57"/>
          <p:cNvSpPr txBox="1"/>
          <p:nvPr/>
        </p:nvSpPr>
        <p:spPr>
          <a:xfrm>
            <a:off x="3302000" y="5491162"/>
            <a:ext cx="2666999" cy="955675"/>
          </a:xfrm>
          <a:prstGeom prst="rect">
            <a:avLst/>
          </a:prstGeom>
          <a:solidFill>
            <a:srgbClr val="262626"/>
          </a:solidFill>
          <a:ln w="9525" cap="rnd">
            <a:solidFill>
              <a:srgbClr val="000000"/>
            </a:solidFill>
            <a:prstDash val="solid"/>
            <a:miter/>
            <a:headEnd type="none" w="med" len="med"/>
            <a:tailEnd type="none" w="med" len="med"/>
          </a:ln>
        </p:spPr>
        <p:txBody>
          <a:bodyPr lIns="91425" tIns="45700" rIns="91425" bIns="45700" anchor="ctr" anchorCtr="0">
            <a:noAutofit/>
          </a:bodyPr>
          <a:lstStyle/>
          <a:p>
            <a:pPr lvl="0" algn="ctr" rtl="0">
              <a:buClr>
                <a:srgbClr val="EAEAEA"/>
              </a:buClr>
              <a:buSzPct val="25000"/>
              <a:buFont typeface="Calibri"/>
              <a:buNone/>
            </a:pPr>
            <a:r>
              <a:rPr lang="en-US" sz="2800">
                <a:solidFill>
                  <a:srgbClr val="EAEAEA"/>
                </a:solidFill>
                <a:latin typeface="Calibri"/>
                <a:ea typeface="Calibri"/>
                <a:cs typeface="Calibri"/>
                <a:sym typeface="Calibri"/>
              </a:rPr>
              <a:t>介绍第三个主题的图片</a:t>
            </a:r>
          </a:p>
        </p:txBody>
      </p:sp>
      <p:sp>
        <p:nvSpPr>
          <p:cNvPr id="58" name="Shape 58"/>
          <p:cNvSpPr txBox="1"/>
          <p:nvPr/>
        </p:nvSpPr>
        <p:spPr>
          <a:xfrm>
            <a:off x="76200" y="76200"/>
            <a:ext cx="9029700" cy="94615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SzPct val="25000"/>
              <a:buFont typeface="Calibri"/>
              <a:buNone/>
            </a:pPr>
            <a:r>
              <a:rPr lang="en-US" sz="2800" b="1" dirty="0" err="1">
                <a:latin typeface="Calibri"/>
                <a:ea typeface="Calibri"/>
                <a:cs typeface="Calibri"/>
                <a:sym typeface="Calibri"/>
              </a:rPr>
              <a:t>这个演讲是关于</a:t>
            </a:r>
            <a:r>
              <a:rPr lang="en-US" sz="2800" b="1" i="0" u="none" strike="noStrike" cap="none" baseline="0" dirty="0">
                <a:solidFill>
                  <a:srgbClr val="000000"/>
                </a:solidFill>
                <a:latin typeface="Calibri"/>
                <a:ea typeface="Calibri"/>
                <a:cs typeface="Calibri"/>
                <a:sym typeface="Calibri"/>
              </a:rPr>
              <a:t>。。。 (</a:t>
            </a:r>
            <a:r>
              <a:rPr lang="en-US" sz="2800" b="1" dirty="0" err="1" smtClean="0">
                <a:latin typeface="Calibri"/>
                <a:ea typeface="Calibri"/>
                <a:cs typeface="Calibri"/>
                <a:sym typeface="Calibri"/>
              </a:rPr>
              <a:t>标题句是一句完整的话</a:t>
            </a:r>
            <a:r>
              <a:rPr lang="en-US" sz="2800" b="1" dirty="0" err="1">
                <a:latin typeface="Calibri"/>
                <a:ea typeface="Calibri"/>
                <a:cs typeface="Calibri"/>
                <a:sym typeface="Calibri"/>
              </a:rPr>
              <a:t>，并且在格式上不超过两行</a:t>
            </a:r>
            <a:r>
              <a:rPr lang="en-US" sz="2800" b="1" i="0" u="none" strike="noStrike" cap="none" baseline="0" dirty="0">
                <a:solidFill>
                  <a:srgbClr val="000000"/>
                </a:solidFill>
                <a:latin typeface="Calibri"/>
                <a:ea typeface="Calibri"/>
                <a:cs typeface="Calibri"/>
                <a:sym typeface="Calibri"/>
              </a:rPr>
              <a:t>)</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pic>
        <p:nvPicPr>
          <p:cNvPr id="64" name="Shape 64"/>
          <p:cNvPicPr preferRelativeResize="0"/>
          <p:nvPr/>
        </p:nvPicPr>
        <p:blipFill rotWithShape="1">
          <a:blip r:embed="rId3"/>
          <a:srcRect b="6057"/>
          <a:stretch/>
        </p:blipFill>
        <p:spPr>
          <a:xfrm>
            <a:off x="3044825" y="4400550"/>
            <a:ext cx="2982912" cy="1976437"/>
          </a:xfrm>
          <a:prstGeom prst="rect">
            <a:avLst/>
          </a:prstGeom>
          <a:noFill/>
          <a:ln w="9525" cap="rnd">
            <a:solidFill>
              <a:schemeClr val="dk1"/>
            </a:solidFill>
            <a:prstDash val="solid"/>
            <a:miter/>
            <a:headEnd type="none" w="med" len="med"/>
            <a:tailEnd type="none" w="med" len="med"/>
          </a:ln>
        </p:spPr>
      </p:pic>
      <p:pic>
        <p:nvPicPr>
          <p:cNvPr id="65" name="Shape 65"/>
          <p:cNvPicPr preferRelativeResize="0"/>
          <p:nvPr/>
        </p:nvPicPr>
        <p:blipFill rotWithShape="1">
          <a:blip r:embed="rId4"/>
          <a:srcRect/>
          <a:stretch/>
        </p:blipFill>
        <p:spPr>
          <a:xfrm>
            <a:off x="5741987" y="1409700"/>
            <a:ext cx="2790825" cy="1955799"/>
          </a:xfrm>
          <a:prstGeom prst="rect">
            <a:avLst/>
          </a:prstGeom>
          <a:noFill/>
          <a:ln>
            <a:noFill/>
          </a:ln>
        </p:spPr>
      </p:pic>
      <p:pic>
        <p:nvPicPr>
          <p:cNvPr id="66" name="Shape 66"/>
          <p:cNvPicPr preferRelativeResize="0"/>
          <p:nvPr/>
        </p:nvPicPr>
        <p:blipFill rotWithShape="1">
          <a:blip r:embed="rId5"/>
          <a:srcRect l="24093" t="42395" r="26170"/>
          <a:stretch/>
        </p:blipFill>
        <p:spPr>
          <a:xfrm>
            <a:off x="368300" y="1401762"/>
            <a:ext cx="2789237" cy="1963736"/>
          </a:xfrm>
          <a:prstGeom prst="rect">
            <a:avLst/>
          </a:prstGeom>
          <a:noFill/>
          <a:ln w="9525" cap="rnd">
            <a:solidFill>
              <a:srgbClr val="262626"/>
            </a:solidFill>
            <a:prstDash val="solid"/>
            <a:miter/>
            <a:headEnd type="none" w="med" len="med"/>
            <a:tailEnd type="none" w="med" len="med"/>
          </a:ln>
        </p:spPr>
      </p:pic>
      <p:sp>
        <p:nvSpPr>
          <p:cNvPr id="67" name="Shape 67"/>
          <p:cNvSpPr txBox="1"/>
          <p:nvPr/>
        </p:nvSpPr>
        <p:spPr>
          <a:xfrm>
            <a:off x="76200" y="6356350"/>
            <a:ext cx="2133599" cy="365125"/>
          </a:xfrm>
          <a:prstGeom prst="rect">
            <a:avLst/>
          </a:prstGeom>
          <a:noFill/>
          <a:ln>
            <a:noFill/>
          </a:ln>
        </p:spPr>
        <p:txBody>
          <a:bodyPr lIns="91425" tIns="45700" rIns="91425" bIns="45700" anchor="b" anchorCtr="0">
            <a:noAutofit/>
          </a:bodyPr>
          <a:lstStyle/>
          <a:p>
            <a:pPr marL="0" marR="0" lvl="0" indent="0" algn="l" rtl="0">
              <a:lnSpc>
                <a:spcPct val="100000"/>
              </a:lnSpc>
              <a:spcBef>
                <a:spcPts val="0"/>
              </a:spcBef>
              <a:spcAft>
                <a:spcPts val="0"/>
              </a:spcAft>
              <a:buClr>
                <a:srgbClr val="404040"/>
              </a:buClr>
              <a:buSzPct val="25000"/>
              <a:buFont typeface="Calibri"/>
              <a:buNone/>
            </a:pPr>
            <a:r>
              <a:rPr lang="en-US" sz="1400" b="1" i="0" u="none" strike="noStrike" cap="none" baseline="0">
                <a:solidFill>
                  <a:srgbClr val="404040"/>
                </a:solidFill>
                <a:latin typeface="Calibri"/>
                <a:ea typeface="Calibri"/>
                <a:cs typeface="Calibri"/>
                <a:sym typeface="Calibri"/>
              </a:rPr>
              <a:t>
*</a:t>
            </a:r>
          </a:p>
        </p:txBody>
      </p:sp>
      <p:sp>
        <p:nvSpPr>
          <p:cNvPr id="68" name="Shape 68"/>
          <p:cNvSpPr txBox="1"/>
          <p:nvPr/>
        </p:nvSpPr>
        <p:spPr>
          <a:xfrm>
            <a:off x="228600" y="152400"/>
            <a:ext cx="184149" cy="396874"/>
          </a:xfrm>
          <a:prstGeom prst="rect">
            <a:avLst/>
          </a:prstGeom>
          <a:noFill/>
          <a:ln>
            <a:noFill/>
          </a:ln>
        </p:spPr>
        <p:txBody>
          <a:bodyPr lIns="91425" tIns="45700" rIns="91425" bIns="45700" anchor="t" anchorCtr="0">
            <a:noAutofit/>
          </a:bodyPr>
          <a:lstStyle/>
          <a:p>
            <a:endParaRPr/>
          </a:p>
        </p:txBody>
      </p:sp>
      <p:sp>
        <p:nvSpPr>
          <p:cNvPr id="69" name="Shape 69"/>
          <p:cNvSpPr txBox="1"/>
          <p:nvPr/>
        </p:nvSpPr>
        <p:spPr>
          <a:xfrm>
            <a:off x="76200" y="76200"/>
            <a:ext cx="9017000" cy="94615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SzPct val="25000"/>
              <a:buFont typeface="Calibri"/>
              <a:buNone/>
            </a:pPr>
            <a:r>
              <a:rPr lang="en-US" sz="2800" b="1">
                <a:latin typeface="Calibri"/>
                <a:ea typeface="Calibri"/>
                <a:cs typeface="Calibri"/>
                <a:sym typeface="Calibri"/>
              </a:rPr>
              <a:t>这个演讲追踪研究北极地区的大气内，汞在消耗之后的变化问题</a:t>
            </a:r>
          </a:p>
        </p:txBody>
      </p:sp>
      <p:grpSp>
        <p:nvGrpSpPr>
          <p:cNvPr id="70" name="Shape 70"/>
          <p:cNvGrpSpPr/>
          <p:nvPr/>
        </p:nvGrpSpPr>
        <p:grpSpPr>
          <a:xfrm>
            <a:off x="3043236" y="4400549"/>
            <a:ext cx="2987674" cy="2445818"/>
            <a:chOff x="0" y="0"/>
            <a:chExt cx="2147483647" cy="1944385931"/>
          </a:xfrm>
        </p:grpSpPr>
        <p:sp>
          <p:nvSpPr>
            <p:cNvPr id="71" name="Shape 71"/>
            <p:cNvSpPr txBox="1"/>
            <p:nvPr/>
          </p:nvSpPr>
          <p:spPr>
            <a:xfrm>
              <a:off x="0" y="1650745113"/>
              <a:ext cx="2147483647" cy="293640818"/>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111111"/>
                </a:buClr>
                <a:buSzPct val="25000"/>
                <a:buFont typeface="Calibri"/>
                <a:buNone/>
              </a:pPr>
              <a:r>
                <a:rPr lang="en-US" sz="1600" b="1" dirty="0" err="1"/>
                <a:t>来自环境的影响</a:t>
              </a:r>
              <a:endParaRPr lang="en-US" sz="1600" b="1" dirty="0"/>
            </a:p>
          </p:txBody>
        </p:sp>
        <p:pic>
          <p:nvPicPr>
            <p:cNvPr id="72" name="Shape 72"/>
            <p:cNvPicPr preferRelativeResize="0"/>
            <p:nvPr/>
          </p:nvPicPr>
          <p:blipFill rotWithShape="1">
            <a:blip r:embed="rId6"/>
            <a:srcRect b="6057"/>
            <a:stretch/>
          </p:blipFill>
          <p:spPr>
            <a:xfrm>
              <a:off x="2172" y="0"/>
              <a:ext cx="2142743422" cy="1571717803"/>
            </a:xfrm>
            <a:prstGeom prst="rect">
              <a:avLst/>
            </a:prstGeom>
            <a:noFill/>
            <a:ln w="9525" cap="rnd">
              <a:solidFill>
                <a:schemeClr val="dk1"/>
              </a:solidFill>
              <a:prstDash val="solid"/>
              <a:miter/>
              <a:headEnd type="none" w="med" len="med"/>
              <a:tailEnd type="none" w="med" len="med"/>
            </a:ln>
          </p:spPr>
        </p:pic>
      </p:grpSp>
      <p:grpSp>
        <p:nvGrpSpPr>
          <p:cNvPr id="73" name="Shape 73"/>
          <p:cNvGrpSpPr/>
          <p:nvPr/>
        </p:nvGrpSpPr>
        <p:grpSpPr>
          <a:xfrm>
            <a:off x="5333999" y="1408111"/>
            <a:ext cx="3606800" cy="2481868"/>
            <a:chOff x="0" y="0"/>
            <a:chExt cx="2147483647" cy="2147483647"/>
          </a:xfrm>
        </p:grpSpPr>
        <p:sp>
          <p:nvSpPr>
            <p:cNvPr id="74" name="Shape 74"/>
            <p:cNvSpPr txBox="1"/>
            <p:nvPr/>
          </p:nvSpPr>
          <p:spPr>
            <a:xfrm>
              <a:off x="0" y="1827846280"/>
              <a:ext cx="2147483647" cy="319637366"/>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111111"/>
                </a:buClr>
                <a:buSzPct val="25000"/>
                <a:buFont typeface="Calibri"/>
                <a:buNone/>
              </a:pPr>
              <a:r>
                <a:rPr lang="en-US" sz="1800" b="1" dirty="0" err="1">
                  <a:solidFill>
                    <a:srgbClr val="111111"/>
                  </a:solidFill>
                  <a:latin typeface="Calibri"/>
                  <a:ea typeface="Calibri"/>
                  <a:cs typeface="Calibri"/>
                  <a:sym typeface="Calibri"/>
                </a:rPr>
                <a:t>监测站的测量数据</a:t>
              </a:r>
              <a:endParaRPr lang="en-US" sz="1800" b="1" dirty="0">
                <a:solidFill>
                  <a:srgbClr val="111111"/>
                </a:solidFill>
                <a:latin typeface="Calibri"/>
                <a:ea typeface="Calibri"/>
                <a:cs typeface="Calibri"/>
                <a:sym typeface="Calibri"/>
              </a:endParaRPr>
            </a:p>
          </p:txBody>
        </p:sp>
        <p:pic>
          <p:nvPicPr>
            <p:cNvPr id="75" name="Shape 75"/>
            <p:cNvPicPr preferRelativeResize="0"/>
            <p:nvPr/>
          </p:nvPicPr>
          <p:blipFill rotWithShape="1">
            <a:blip r:embed="rId7"/>
            <a:srcRect/>
            <a:stretch/>
          </p:blipFill>
          <p:spPr>
            <a:xfrm>
              <a:off x="243263768" y="0"/>
              <a:ext cx="1660955454" cy="1692045933"/>
            </a:xfrm>
            <a:prstGeom prst="rect">
              <a:avLst/>
            </a:prstGeom>
            <a:noFill/>
            <a:ln>
              <a:noFill/>
            </a:ln>
          </p:spPr>
        </p:pic>
      </p:grpSp>
      <p:grpSp>
        <p:nvGrpSpPr>
          <p:cNvPr id="76" name="Shape 76"/>
          <p:cNvGrpSpPr/>
          <p:nvPr/>
        </p:nvGrpSpPr>
        <p:grpSpPr>
          <a:xfrm>
            <a:off x="0" y="1389062"/>
            <a:ext cx="3525837" cy="2500928"/>
            <a:chOff x="0" y="0"/>
            <a:chExt cx="2147483647" cy="2147483647"/>
          </a:xfrm>
        </p:grpSpPr>
        <p:sp>
          <p:nvSpPr>
            <p:cNvPr id="77" name="Shape 77"/>
            <p:cNvSpPr txBox="1"/>
            <p:nvPr/>
          </p:nvSpPr>
          <p:spPr>
            <a:xfrm>
              <a:off x="0" y="1830383316"/>
              <a:ext cx="2147483647" cy="317100330"/>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111111"/>
                </a:buClr>
                <a:buSzPct val="25000"/>
                <a:buFont typeface="Calibri"/>
                <a:buNone/>
              </a:pPr>
              <a:r>
                <a:rPr lang="en-US" sz="1800" b="1">
                  <a:solidFill>
                    <a:srgbClr val="111111"/>
                  </a:solidFill>
                  <a:latin typeface="Calibri"/>
                  <a:ea typeface="Calibri"/>
                  <a:cs typeface="Calibri"/>
                  <a:sym typeface="Calibri"/>
                </a:rPr>
                <a:t>汞循环理论</a:t>
              </a:r>
            </a:p>
          </p:txBody>
        </p:sp>
        <p:pic>
          <p:nvPicPr>
            <p:cNvPr id="78" name="Shape 78"/>
            <p:cNvPicPr preferRelativeResize="0"/>
            <p:nvPr/>
          </p:nvPicPr>
          <p:blipFill rotWithShape="1">
            <a:blip r:embed="rId8"/>
            <a:srcRect l="24093" t="42395" r="26170"/>
            <a:stretch/>
          </p:blipFill>
          <p:spPr>
            <a:xfrm>
              <a:off x="224320632" y="0"/>
              <a:ext cx="1698842366" cy="1686210978"/>
            </a:xfrm>
            <a:prstGeom prst="rect">
              <a:avLst/>
            </a:prstGeom>
            <a:noFill/>
            <a:ln w="9525" cap="rnd">
              <a:solidFill>
                <a:srgbClr val="262626"/>
              </a:solidFill>
              <a:prstDash val="solid"/>
              <a:miter/>
              <a:headEnd type="none" w="med" len="med"/>
              <a:tailEnd type="none" w="med" len="med"/>
            </a:ln>
          </p:spPr>
        </p:pic>
      </p:gr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p:nvPr/>
        </p:nvSpPr>
        <p:spPr>
          <a:xfrm>
            <a:off x="76200" y="6416675"/>
            <a:ext cx="2133599" cy="365125"/>
          </a:xfrm>
          <a:prstGeom prst="rect">
            <a:avLst/>
          </a:prstGeom>
          <a:noFill/>
          <a:ln>
            <a:noFill/>
          </a:ln>
        </p:spPr>
        <p:txBody>
          <a:bodyPr lIns="91425" tIns="45700" rIns="91425" bIns="45700" anchor="b" anchorCtr="0">
            <a:noAutofit/>
          </a:bodyPr>
          <a:lstStyle/>
          <a:p>
            <a:pPr marL="0" marR="0" lvl="0" indent="0" algn="l" rtl="0">
              <a:lnSpc>
                <a:spcPct val="100000"/>
              </a:lnSpc>
              <a:spcBef>
                <a:spcPts val="0"/>
              </a:spcBef>
              <a:spcAft>
                <a:spcPts val="0"/>
              </a:spcAft>
              <a:buClr>
                <a:srgbClr val="404040"/>
              </a:buClr>
              <a:buSzPct val="25000"/>
              <a:buFont typeface="Calibri"/>
              <a:buNone/>
            </a:pPr>
            <a:r>
              <a:rPr lang="en-US" sz="1400" b="1" i="0" u="none" strike="noStrike" cap="none" baseline="0">
                <a:solidFill>
                  <a:srgbClr val="404040"/>
                </a:solidFill>
                <a:latin typeface="Calibri"/>
                <a:ea typeface="Calibri"/>
                <a:cs typeface="Calibri"/>
                <a:sym typeface="Calibri"/>
              </a:rPr>
              <a:t>
*</a:t>
            </a:r>
          </a:p>
        </p:txBody>
      </p:sp>
      <p:sp>
        <p:nvSpPr>
          <p:cNvPr id="85" name="Shape 85"/>
          <p:cNvSpPr txBox="1">
            <a:spLocks noGrp="1"/>
          </p:cNvSpPr>
          <p:nvPr>
            <p:ph type="title"/>
          </p:nvPr>
        </p:nvSpPr>
        <p:spPr>
          <a:xfrm>
            <a:off x="76200" y="120650"/>
            <a:ext cx="9023350" cy="519112"/>
          </a:xfrm>
          <a:prstGeom prst="rect">
            <a:avLst/>
          </a:prstGeom>
          <a:noFill/>
          <a:ln>
            <a:noFill/>
          </a:ln>
        </p:spPr>
        <p:txBody>
          <a:bodyPr lIns="91425" tIns="45700" rIns="91425" bIns="45700" anchor="t" anchorCtr="0">
            <a:noAutofit/>
          </a:bodyPr>
          <a:lstStyle/>
          <a:p>
            <a:endParaRPr/>
          </a:p>
        </p:txBody>
      </p:sp>
      <p:sp>
        <p:nvSpPr>
          <p:cNvPr id="86" name="Shape 86"/>
          <p:cNvSpPr txBox="1">
            <a:spLocks noGrp="1"/>
          </p:cNvSpPr>
          <p:nvPr>
            <p:ph type="body" idx="1"/>
          </p:nvPr>
        </p:nvSpPr>
        <p:spPr>
          <a:xfrm>
            <a:off x="304800" y="2362200"/>
            <a:ext cx="3505200" cy="457200"/>
          </a:xfrm>
          <a:prstGeom prst="rect">
            <a:avLst/>
          </a:prstGeom>
          <a:noFill/>
          <a:ln>
            <a:noFill/>
          </a:ln>
        </p:spPr>
        <p:txBody>
          <a:bodyPr lIns="91425" tIns="45700" rIns="91425" bIns="45700" anchor="t" anchorCtr="0">
            <a:noAutofit/>
          </a:bodyPr>
          <a:lstStyle/>
          <a:p>
            <a:endParaRP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Shape 92"/>
          <p:cNvSpPr txBox="1"/>
          <p:nvPr/>
        </p:nvSpPr>
        <p:spPr>
          <a:xfrm>
            <a:off x="152400" y="5467350"/>
            <a:ext cx="8001000" cy="790575"/>
          </a:xfrm>
          <a:prstGeom prst="rect">
            <a:avLst/>
          </a:prstGeom>
          <a:noFill/>
          <a:ln>
            <a:noFill/>
          </a:ln>
        </p:spPr>
        <p:txBody>
          <a:bodyPr lIns="63500" tIns="25400" rIns="63500" bIns="25400" anchor="t" anchorCtr="0">
            <a:noAutofit/>
          </a:bodyPr>
          <a:lstStyle/>
          <a:p>
            <a:pPr marL="0" marR="0" lvl="0" indent="0" algn="l" rtl="0">
              <a:lnSpc>
                <a:spcPct val="100000"/>
              </a:lnSpc>
              <a:spcBef>
                <a:spcPts val="0"/>
              </a:spcBef>
              <a:spcAft>
                <a:spcPts val="0"/>
              </a:spcAft>
              <a:buClr>
                <a:srgbClr val="262626"/>
              </a:buClr>
              <a:buSzPct val="25000"/>
              <a:buFont typeface="Calibri"/>
              <a:buNone/>
            </a:pPr>
            <a:r>
              <a:rPr lang="en-US" sz="2400" b="1">
                <a:solidFill>
                  <a:srgbClr val="262626"/>
                </a:solidFill>
                <a:latin typeface="Calibri"/>
                <a:ea typeface="Calibri"/>
                <a:cs typeface="Calibri"/>
                <a:sym typeface="Calibri"/>
              </a:rPr>
              <a:t>如果有必要，在此处表明演讲内容的前提，假设，和背景信息，在格上不超过两行字符大小在18到24之间。</a:t>
            </a:r>
          </a:p>
        </p:txBody>
      </p:sp>
      <p:sp>
        <p:nvSpPr>
          <p:cNvPr id="93" name="Shape 93"/>
          <p:cNvSpPr txBox="1"/>
          <p:nvPr/>
        </p:nvSpPr>
        <p:spPr>
          <a:xfrm>
            <a:off x="381000" y="1377950"/>
            <a:ext cx="8305799" cy="3575099"/>
          </a:xfrm>
          <a:prstGeom prst="rect">
            <a:avLst/>
          </a:prstGeom>
          <a:solidFill>
            <a:srgbClr val="262626"/>
          </a:solidFill>
          <a:ln w="9525" cap="rnd">
            <a:solidFill>
              <a:srgbClr val="000000"/>
            </a:solidFill>
            <a:prstDash val="solid"/>
            <a:miter/>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chemeClr val="lt1"/>
              </a:buClr>
              <a:buSzPct val="25000"/>
              <a:buFont typeface="Calibri"/>
              <a:buNone/>
            </a:pPr>
            <a:r>
              <a:rPr lang="en-US" sz="3600">
                <a:solidFill>
                  <a:schemeClr val="lt1"/>
                </a:solidFill>
                <a:latin typeface="Calibri"/>
                <a:ea typeface="Calibri"/>
                <a:cs typeface="Calibri"/>
                <a:sym typeface="Calibri"/>
              </a:rPr>
              <a:t>图片信息</a:t>
            </a:r>
          </a:p>
          <a:p>
            <a:pPr marL="0" marR="0" lvl="0" indent="0" algn="ctr" rtl="0">
              <a:lnSpc>
                <a:spcPct val="100000"/>
              </a:lnSpc>
              <a:spcBef>
                <a:spcPts val="0"/>
              </a:spcBef>
              <a:spcAft>
                <a:spcPts val="0"/>
              </a:spcAft>
              <a:buClr>
                <a:schemeClr val="lt1"/>
              </a:buClr>
              <a:buSzPct val="25000"/>
              <a:buFont typeface="Calibri"/>
              <a:buNone/>
            </a:pPr>
            <a:r>
              <a:rPr lang="en-US" sz="3600">
                <a:solidFill>
                  <a:schemeClr val="lt1"/>
                </a:solidFill>
                <a:latin typeface="Calibri"/>
                <a:ea typeface="Calibri"/>
                <a:cs typeface="Calibri"/>
                <a:sym typeface="Calibri"/>
              </a:rPr>
              <a:t>用来支持标题句</a:t>
            </a:r>
          </a:p>
        </p:txBody>
      </p:sp>
      <p:sp>
        <p:nvSpPr>
          <p:cNvPr id="94" name="Shape 94"/>
          <p:cNvSpPr txBox="1"/>
          <p:nvPr/>
        </p:nvSpPr>
        <p:spPr>
          <a:xfrm>
            <a:off x="288925" y="60325"/>
            <a:ext cx="184149" cy="396874"/>
          </a:xfrm>
          <a:prstGeom prst="rect">
            <a:avLst/>
          </a:prstGeom>
          <a:noFill/>
          <a:ln>
            <a:noFill/>
          </a:ln>
        </p:spPr>
        <p:txBody>
          <a:bodyPr lIns="91425" tIns="45700" rIns="91425" bIns="45700" anchor="t" anchorCtr="0">
            <a:noAutofit/>
          </a:bodyPr>
          <a:lstStyle/>
          <a:p>
            <a:endParaRPr/>
          </a:p>
        </p:txBody>
      </p:sp>
      <p:sp>
        <p:nvSpPr>
          <p:cNvPr id="95" name="Shape 95"/>
          <p:cNvSpPr txBox="1"/>
          <p:nvPr/>
        </p:nvSpPr>
        <p:spPr>
          <a:xfrm>
            <a:off x="76200" y="76200"/>
            <a:ext cx="8679900" cy="946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SzPct val="25000"/>
              <a:buFont typeface="Calibri"/>
              <a:buNone/>
            </a:pPr>
            <a:r>
              <a:rPr lang="en-US" sz="2800" b="1">
                <a:latin typeface="Calibri"/>
                <a:ea typeface="Calibri"/>
                <a:cs typeface="Calibri"/>
                <a:sym typeface="Calibri"/>
              </a:rPr>
              <a:t>标题句说明了这个演讲的第一个主题，在格式上不超过两行</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p:nvPr/>
        </p:nvSpPr>
        <p:spPr>
          <a:xfrm>
            <a:off x="76200" y="6416675"/>
            <a:ext cx="2133599" cy="365125"/>
          </a:xfrm>
          <a:prstGeom prst="rect">
            <a:avLst/>
          </a:prstGeom>
          <a:noFill/>
          <a:ln>
            <a:noFill/>
          </a:ln>
        </p:spPr>
        <p:txBody>
          <a:bodyPr lIns="91425" tIns="45700" rIns="91425" bIns="45700" anchor="b" anchorCtr="0">
            <a:noAutofit/>
          </a:bodyPr>
          <a:lstStyle/>
          <a:p>
            <a:pPr marL="0" marR="0" lvl="0" indent="0" algn="l" rtl="0">
              <a:lnSpc>
                <a:spcPct val="100000"/>
              </a:lnSpc>
              <a:spcBef>
                <a:spcPts val="0"/>
              </a:spcBef>
              <a:spcAft>
                <a:spcPts val="0"/>
              </a:spcAft>
              <a:buClr>
                <a:srgbClr val="404040"/>
              </a:buClr>
              <a:buSzPct val="25000"/>
              <a:buFont typeface="Calibri"/>
              <a:buNone/>
            </a:pPr>
            <a:r>
              <a:rPr lang="en-US" sz="1400" b="1" i="0" u="none" strike="noStrike" cap="none" baseline="0">
                <a:solidFill>
                  <a:srgbClr val="404040"/>
                </a:solidFill>
                <a:latin typeface="Calibri"/>
                <a:ea typeface="Calibri"/>
                <a:cs typeface="Calibri"/>
                <a:sym typeface="Calibri"/>
              </a:rPr>
              <a:t>
*</a:t>
            </a:r>
          </a:p>
        </p:txBody>
      </p:sp>
      <p:sp>
        <p:nvSpPr>
          <p:cNvPr id="102" name="Shape 102"/>
          <p:cNvSpPr txBox="1">
            <a:spLocks noGrp="1"/>
          </p:cNvSpPr>
          <p:nvPr>
            <p:ph type="title"/>
          </p:nvPr>
        </p:nvSpPr>
        <p:spPr>
          <a:xfrm>
            <a:off x="76200" y="96836"/>
            <a:ext cx="8599486" cy="904875"/>
          </a:xfrm>
          <a:prstGeom prst="rect">
            <a:avLst/>
          </a:prstGeom>
          <a:noFill/>
          <a:ln>
            <a:noFill/>
          </a:ln>
        </p:spPr>
        <p:txBody>
          <a:bodyPr lIns="63500" tIns="25400" rIns="63500" bIns="25400" anchor="t" anchorCtr="0">
            <a:noAutofit/>
          </a:bodyPr>
          <a:lstStyle/>
          <a:p>
            <a:pPr marL="0" marR="0" lvl="0" indent="0" algn="l" rtl="0">
              <a:lnSpc>
                <a:spcPct val="100000"/>
              </a:lnSpc>
              <a:spcBef>
                <a:spcPts val="0"/>
              </a:spcBef>
              <a:spcAft>
                <a:spcPts val="0"/>
              </a:spcAft>
              <a:buClr>
                <a:srgbClr val="000000"/>
              </a:buClr>
              <a:buSzPct val="25000"/>
              <a:buFont typeface="Calibri"/>
              <a:buNone/>
            </a:pPr>
            <a:r>
              <a:rPr lang="zh-CN" altLang="en-US" sz="2800" b="1" dirty="0" smtClean="0">
                <a:latin typeface="Calibri"/>
                <a:ea typeface="Calibri"/>
                <a:cs typeface="Calibri"/>
                <a:sym typeface="Calibri"/>
              </a:rPr>
              <a:t>爆炸的</a:t>
            </a:r>
            <a:r>
              <a:rPr lang="en-US" sz="2800" b="1" dirty="0" err="1" smtClean="0">
                <a:latin typeface="Calibri"/>
                <a:ea typeface="Calibri"/>
                <a:cs typeface="Calibri"/>
                <a:sym typeface="Calibri"/>
              </a:rPr>
              <a:t>碎片</a:t>
            </a:r>
            <a:r>
              <a:rPr lang="zh-CN" altLang="en-US" sz="2800" b="1" dirty="0" smtClean="0">
                <a:latin typeface="Calibri"/>
                <a:ea typeface="Calibri"/>
                <a:cs typeface="Calibri"/>
                <a:sym typeface="Calibri"/>
              </a:rPr>
              <a:t>会</a:t>
            </a:r>
            <a:r>
              <a:rPr lang="en-US" sz="2800" b="1" dirty="0" err="1" smtClean="0">
                <a:latin typeface="Calibri"/>
                <a:ea typeface="Calibri"/>
                <a:cs typeface="Calibri"/>
                <a:sym typeface="Calibri"/>
              </a:rPr>
              <a:t>很快超过冲击波，成为危害周围人群的主要危害源</a:t>
            </a:r>
            <a:endParaRPr lang="en-US" sz="2800" b="1" dirty="0">
              <a:latin typeface="Calibri"/>
              <a:ea typeface="Calibri"/>
              <a:cs typeface="Calibri"/>
              <a:sym typeface="Calibri"/>
            </a:endParaRPr>
          </a:p>
        </p:txBody>
      </p:sp>
      <p:pic>
        <p:nvPicPr>
          <p:cNvPr id="103" name="Shape 103"/>
          <p:cNvPicPr preferRelativeResize="0"/>
          <p:nvPr/>
        </p:nvPicPr>
        <p:blipFill rotWithShape="1">
          <a:blip r:embed="rId3"/>
          <a:srcRect/>
          <a:stretch/>
        </p:blipFill>
        <p:spPr>
          <a:xfrm>
            <a:off x="8229600" y="6248400"/>
            <a:ext cx="814386" cy="523874"/>
          </a:xfrm>
          <a:prstGeom prst="rect">
            <a:avLst/>
          </a:prstGeom>
          <a:noFill/>
          <a:ln>
            <a:noFill/>
          </a:ln>
        </p:spPr>
      </p:pic>
      <p:pic>
        <p:nvPicPr>
          <p:cNvPr id="104" name="Shape 104"/>
          <p:cNvPicPr preferRelativeResize="0"/>
          <p:nvPr/>
        </p:nvPicPr>
        <p:blipFill rotWithShape="1">
          <a:blip r:embed="rId4"/>
          <a:srcRect/>
          <a:stretch/>
        </p:blipFill>
        <p:spPr>
          <a:xfrm>
            <a:off x="1143000" y="1514475"/>
            <a:ext cx="6762750" cy="4505325"/>
          </a:xfrm>
          <a:prstGeom prst="rect">
            <a:avLst/>
          </a:prstGeom>
          <a:noFill/>
          <a:ln>
            <a:noFill/>
          </a:ln>
        </p:spPr>
      </p:pic>
    </p:spTree>
  </p:cSld>
  <p:clrMapOvr>
    <a:masterClrMapping/>
  </p:clrMapOvr>
  <p:transition spd="slow">
    <p:cut/>
  </p:transition>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834</Words>
  <Application>Microsoft Office PowerPoint</Application>
  <PresentationFormat>On-screen Show (4:3)</PresentationFormat>
  <Paragraphs>195</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爆炸的碎片会很快超过冲击波，成为危害周围人群的主要危害源</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juw243</cp:lastModifiedBy>
  <cp:revision>3</cp:revision>
  <dcterms:modified xsi:type="dcterms:W3CDTF">2014-05-05T00:14:01Z</dcterms:modified>
</cp:coreProperties>
</file>